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34204275" cy="50406300"/>
  <p:notesSz cx="6858000" cy="9144000"/>
  <p:defaultTextStyle>
    <a:defPPr>
      <a:defRPr lang="en-US"/>
    </a:defPPr>
    <a:lvl1pPr marL="0" algn="l" defTabSz="2417308" rtl="0" eaLnBrk="1" latinLnBrk="0" hangingPunct="1">
      <a:defRPr sz="9500" kern="1200">
        <a:solidFill>
          <a:schemeClr val="tx1"/>
        </a:solidFill>
        <a:latin typeface="+mn-lt"/>
        <a:ea typeface="+mn-ea"/>
        <a:cs typeface="+mn-cs"/>
      </a:defRPr>
    </a:lvl1pPr>
    <a:lvl2pPr marL="2417308" algn="l" defTabSz="2417308" rtl="0" eaLnBrk="1" latinLnBrk="0" hangingPunct="1">
      <a:defRPr sz="9500" kern="1200">
        <a:solidFill>
          <a:schemeClr val="tx1"/>
        </a:solidFill>
        <a:latin typeface="+mn-lt"/>
        <a:ea typeface="+mn-ea"/>
        <a:cs typeface="+mn-cs"/>
      </a:defRPr>
    </a:lvl2pPr>
    <a:lvl3pPr marL="4834616" algn="l" defTabSz="2417308" rtl="0" eaLnBrk="1" latinLnBrk="0" hangingPunct="1">
      <a:defRPr sz="9500" kern="1200">
        <a:solidFill>
          <a:schemeClr val="tx1"/>
        </a:solidFill>
        <a:latin typeface="+mn-lt"/>
        <a:ea typeface="+mn-ea"/>
        <a:cs typeface="+mn-cs"/>
      </a:defRPr>
    </a:lvl3pPr>
    <a:lvl4pPr marL="7251924" algn="l" defTabSz="2417308" rtl="0" eaLnBrk="1" latinLnBrk="0" hangingPunct="1">
      <a:defRPr sz="9500" kern="1200">
        <a:solidFill>
          <a:schemeClr val="tx1"/>
        </a:solidFill>
        <a:latin typeface="+mn-lt"/>
        <a:ea typeface="+mn-ea"/>
        <a:cs typeface="+mn-cs"/>
      </a:defRPr>
    </a:lvl4pPr>
    <a:lvl5pPr marL="9669231" algn="l" defTabSz="2417308" rtl="0" eaLnBrk="1" latinLnBrk="0" hangingPunct="1">
      <a:defRPr sz="9500" kern="1200">
        <a:solidFill>
          <a:schemeClr val="tx1"/>
        </a:solidFill>
        <a:latin typeface="+mn-lt"/>
        <a:ea typeface="+mn-ea"/>
        <a:cs typeface="+mn-cs"/>
      </a:defRPr>
    </a:lvl5pPr>
    <a:lvl6pPr marL="12086539" algn="l" defTabSz="2417308" rtl="0" eaLnBrk="1" latinLnBrk="0" hangingPunct="1">
      <a:defRPr sz="9500" kern="1200">
        <a:solidFill>
          <a:schemeClr val="tx1"/>
        </a:solidFill>
        <a:latin typeface="+mn-lt"/>
        <a:ea typeface="+mn-ea"/>
        <a:cs typeface="+mn-cs"/>
      </a:defRPr>
    </a:lvl6pPr>
    <a:lvl7pPr marL="14503847" algn="l" defTabSz="2417308" rtl="0" eaLnBrk="1" latinLnBrk="0" hangingPunct="1">
      <a:defRPr sz="9500" kern="1200">
        <a:solidFill>
          <a:schemeClr val="tx1"/>
        </a:solidFill>
        <a:latin typeface="+mn-lt"/>
        <a:ea typeface="+mn-ea"/>
        <a:cs typeface="+mn-cs"/>
      </a:defRPr>
    </a:lvl7pPr>
    <a:lvl8pPr marL="16921155" algn="l" defTabSz="2417308" rtl="0" eaLnBrk="1" latinLnBrk="0" hangingPunct="1">
      <a:defRPr sz="9500" kern="1200">
        <a:solidFill>
          <a:schemeClr val="tx1"/>
        </a:solidFill>
        <a:latin typeface="+mn-lt"/>
        <a:ea typeface="+mn-ea"/>
        <a:cs typeface="+mn-cs"/>
      </a:defRPr>
    </a:lvl8pPr>
    <a:lvl9pPr marL="19338463" algn="l" defTabSz="2417308" rtl="0" eaLnBrk="1" latinLnBrk="0" hangingPunct="1">
      <a:defRPr sz="9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3" d="100"/>
          <a:sy n="13" d="100"/>
        </p:scale>
        <p:origin x="-2040" y="-162"/>
      </p:cViewPr>
      <p:guideLst>
        <p:guide orient="horz" pos="15876"/>
        <p:guide pos="1077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65321" y="15658629"/>
            <a:ext cx="29073634" cy="1080468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30641" y="28563570"/>
            <a:ext cx="23942993" cy="1288161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4173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8346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251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96692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0865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4503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69211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93384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66AE1-DD3F-334C-B96D-0A93B911873D}" type="datetimeFigureOut">
              <a:rPr lang="en-US" smtClean="0"/>
              <a:pPr/>
              <a:t>6/22/2016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65DE9-5585-1041-8744-67DE58CE54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17458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66AE1-DD3F-334C-B96D-0A93B911873D}" type="datetimeFigureOut">
              <a:rPr lang="en-US" smtClean="0"/>
              <a:pPr/>
              <a:t>6/22/2016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65DE9-5585-1041-8744-67DE58CE54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33846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394298" y="10769688"/>
            <a:ext cx="23087886" cy="2293720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30641" y="10769688"/>
            <a:ext cx="68693586" cy="2293720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66AE1-DD3F-334C-B96D-0A93B911873D}" type="datetimeFigureOut">
              <a:rPr lang="en-US" smtClean="0"/>
              <a:pPr/>
              <a:t>6/22/2016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65DE9-5585-1041-8744-67DE58CE54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97662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66AE1-DD3F-334C-B96D-0A93B911873D}" type="datetimeFigureOut">
              <a:rPr lang="en-US" smtClean="0"/>
              <a:pPr/>
              <a:t>6/22/2016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65DE9-5585-1041-8744-67DE58CE54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23719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01902" y="32390718"/>
            <a:ext cx="29073634" cy="10011251"/>
          </a:xfrm>
        </p:spPr>
        <p:txBody>
          <a:bodyPr anchor="t"/>
          <a:lstStyle>
            <a:lvl1pPr algn="l">
              <a:defRPr sz="211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01902" y="21364345"/>
            <a:ext cx="29073634" cy="11026374"/>
          </a:xfrm>
        </p:spPr>
        <p:txBody>
          <a:bodyPr anchor="b"/>
          <a:lstStyle>
            <a:lvl1pPr marL="0" indent="0">
              <a:buNone/>
              <a:defRPr sz="10600">
                <a:solidFill>
                  <a:schemeClr val="tx1">
                    <a:tint val="75000"/>
                  </a:schemeClr>
                </a:solidFill>
              </a:defRPr>
            </a:lvl1pPr>
            <a:lvl2pPr marL="2417308" indent="0">
              <a:buNone/>
              <a:defRPr sz="9500">
                <a:solidFill>
                  <a:schemeClr val="tx1">
                    <a:tint val="75000"/>
                  </a:schemeClr>
                </a:solidFill>
              </a:defRPr>
            </a:lvl2pPr>
            <a:lvl3pPr marL="4834616" indent="0">
              <a:buNone/>
              <a:defRPr sz="8500">
                <a:solidFill>
                  <a:schemeClr val="tx1">
                    <a:tint val="75000"/>
                  </a:schemeClr>
                </a:solidFill>
              </a:defRPr>
            </a:lvl3pPr>
            <a:lvl4pPr marL="7251924" indent="0">
              <a:buNone/>
              <a:defRPr sz="7400">
                <a:solidFill>
                  <a:schemeClr val="tx1">
                    <a:tint val="75000"/>
                  </a:schemeClr>
                </a:solidFill>
              </a:defRPr>
            </a:lvl4pPr>
            <a:lvl5pPr marL="9669231" indent="0">
              <a:buNone/>
              <a:defRPr sz="7400">
                <a:solidFill>
                  <a:schemeClr val="tx1">
                    <a:tint val="75000"/>
                  </a:schemeClr>
                </a:solidFill>
              </a:defRPr>
            </a:lvl5pPr>
            <a:lvl6pPr marL="12086539" indent="0">
              <a:buNone/>
              <a:defRPr sz="7400">
                <a:solidFill>
                  <a:schemeClr val="tx1">
                    <a:tint val="75000"/>
                  </a:schemeClr>
                </a:solidFill>
              </a:defRPr>
            </a:lvl6pPr>
            <a:lvl7pPr marL="14503847" indent="0">
              <a:buNone/>
              <a:defRPr sz="7400">
                <a:solidFill>
                  <a:schemeClr val="tx1">
                    <a:tint val="75000"/>
                  </a:schemeClr>
                </a:solidFill>
              </a:defRPr>
            </a:lvl7pPr>
            <a:lvl8pPr marL="16921155" indent="0">
              <a:buNone/>
              <a:defRPr sz="7400">
                <a:solidFill>
                  <a:schemeClr val="tx1">
                    <a:tint val="75000"/>
                  </a:schemeClr>
                </a:solidFill>
              </a:defRPr>
            </a:lvl8pPr>
            <a:lvl9pPr marL="19338463" indent="0">
              <a:buNone/>
              <a:defRPr sz="7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66AE1-DD3F-334C-B96D-0A93B911873D}" type="datetimeFigureOut">
              <a:rPr lang="en-US" smtClean="0"/>
              <a:pPr/>
              <a:t>6/22/2016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65DE9-5585-1041-8744-67DE58CE54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41909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30641" y="62727841"/>
            <a:ext cx="45890736" cy="177413844"/>
          </a:xfrm>
        </p:spPr>
        <p:txBody>
          <a:bodyPr/>
          <a:lstStyle>
            <a:lvl1pPr>
              <a:defRPr sz="14800"/>
            </a:lvl1pPr>
            <a:lvl2pPr>
              <a:defRPr sz="12700"/>
            </a:lvl2pPr>
            <a:lvl3pPr>
              <a:defRPr sz="10600"/>
            </a:lvl3pPr>
            <a:lvl4pPr>
              <a:defRPr sz="9500"/>
            </a:lvl4pPr>
            <a:lvl5pPr>
              <a:defRPr sz="9500"/>
            </a:lvl5pPr>
            <a:lvl6pPr>
              <a:defRPr sz="9500"/>
            </a:lvl6pPr>
            <a:lvl7pPr>
              <a:defRPr sz="9500"/>
            </a:lvl7pPr>
            <a:lvl8pPr>
              <a:defRPr sz="9500"/>
            </a:lvl8pPr>
            <a:lvl9pPr>
              <a:defRPr sz="9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591448" y="62727841"/>
            <a:ext cx="45890736" cy="177413844"/>
          </a:xfrm>
        </p:spPr>
        <p:txBody>
          <a:bodyPr/>
          <a:lstStyle>
            <a:lvl1pPr>
              <a:defRPr sz="14800"/>
            </a:lvl1pPr>
            <a:lvl2pPr>
              <a:defRPr sz="12700"/>
            </a:lvl2pPr>
            <a:lvl3pPr>
              <a:defRPr sz="10600"/>
            </a:lvl3pPr>
            <a:lvl4pPr>
              <a:defRPr sz="9500"/>
            </a:lvl4pPr>
            <a:lvl5pPr>
              <a:defRPr sz="9500"/>
            </a:lvl5pPr>
            <a:lvl6pPr>
              <a:defRPr sz="9500"/>
            </a:lvl6pPr>
            <a:lvl7pPr>
              <a:defRPr sz="9500"/>
            </a:lvl7pPr>
            <a:lvl8pPr>
              <a:defRPr sz="9500"/>
            </a:lvl8pPr>
            <a:lvl9pPr>
              <a:defRPr sz="9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66AE1-DD3F-334C-B96D-0A93B911873D}" type="datetimeFigureOut">
              <a:rPr lang="en-US" smtClean="0"/>
              <a:pPr/>
              <a:t>6/22/2016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65DE9-5585-1041-8744-67DE58CE54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26144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0214" y="2018589"/>
            <a:ext cx="30783848" cy="84010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10214" y="11283080"/>
            <a:ext cx="15112828" cy="4702251"/>
          </a:xfrm>
        </p:spPr>
        <p:txBody>
          <a:bodyPr anchor="b"/>
          <a:lstStyle>
            <a:lvl1pPr marL="0" indent="0">
              <a:buNone/>
              <a:defRPr sz="12700" b="1"/>
            </a:lvl1pPr>
            <a:lvl2pPr marL="2417308" indent="0">
              <a:buNone/>
              <a:defRPr sz="10600" b="1"/>
            </a:lvl2pPr>
            <a:lvl3pPr marL="4834616" indent="0">
              <a:buNone/>
              <a:defRPr sz="9500" b="1"/>
            </a:lvl3pPr>
            <a:lvl4pPr marL="7251924" indent="0">
              <a:buNone/>
              <a:defRPr sz="8500" b="1"/>
            </a:lvl4pPr>
            <a:lvl5pPr marL="9669231" indent="0">
              <a:buNone/>
              <a:defRPr sz="8500" b="1"/>
            </a:lvl5pPr>
            <a:lvl6pPr marL="12086539" indent="0">
              <a:buNone/>
              <a:defRPr sz="8500" b="1"/>
            </a:lvl6pPr>
            <a:lvl7pPr marL="14503847" indent="0">
              <a:buNone/>
              <a:defRPr sz="8500" b="1"/>
            </a:lvl7pPr>
            <a:lvl8pPr marL="16921155" indent="0">
              <a:buNone/>
              <a:defRPr sz="8500" b="1"/>
            </a:lvl8pPr>
            <a:lvl9pPr marL="19338463" indent="0">
              <a:buNone/>
              <a:defRPr sz="8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10214" y="15985331"/>
            <a:ext cx="15112828" cy="29041967"/>
          </a:xfrm>
        </p:spPr>
        <p:txBody>
          <a:bodyPr/>
          <a:lstStyle>
            <a:lvl1pPr>
              <a:defRPr sz="12700"/>
            </a:lvl1pPr>
            <a:lvl2pPr>
              <a:defRPr sz="106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7375300" y="11283080"/>
            <a:ext cx="15118765" cy="4702251"/>
          </a:xfrm>
        </p:spPr>
        <p:txBody>
          <a:bodyPr anchor="b"/>
          <a:lstStyle>
            <a:lvl1pPr marL="0" indent="0">
              <a:buNone/>
              <a:defRPr sz="12700" b="1"/>
            </a:lvl1pPr>
            <a:lvl2pPr marL="2417308" indent="0">
              <a:buNone/>
              <a:defRPr sz="10600" b="1"/>
            </a:lvl2pPr>
            <a:lvl3pPr marL="4834616" indent="0">
              <a:buNone/>
              <a:defRPr sz="9500" b="1"/>
            </a:lvl3pPr>
            <a:lvl4pPr marL="7251924" indent="0">
              <a:buNone/>
              <a:defRPr sz="8500" b="1"/>
            </a:lvl4pPr>
            <a:lvl5pPr marL="9669231" indent="0">
              <a:buNone/>
              <a:defRPr sz="8500" b="1"/>
            </a:lvl5pPr>
            <a:lvl6pPr marL="12086539" indent="0">
              <a:buNone/>
              <a:defRPr sz="8500" b="1"/>
            </a:lvl6pPr>
            <a:lvl7pPr marL="14503847" indent="0">
              <a:buNone/>
              <a:defRPr sz="8500" b="1"/>
            </a:lvl7pPr>
            <a:lvl8pPr marL="16921155" indent="0">
              <a:buNone/>
              <a:defRPr sz="8500" b="1"/>
            </a:lvl8pPr>
            <a:lvl9pPr marL="19338463" indent="0">
              <a:buNone/>
              <a:defRPr sz="8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7375300" y="15985331"/>
            <a:ext cx="15118765" cy="29041967"/>
          </a:xfrm>
        </p:spPr>
        <p:txBody>
          <a:bodyPr/>
          <a:lstStyle>
            <a:lvl1pPr>
              <a:defRPr sz="12700"/>
            </a:lvl1pPr>
            <a:lvl2pPr>
              <a:defRPr sz="106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66AE1-DD3F-334C-B96D-0A93B911873D}" type="datetimeFigureOut">
              <a:rPr lang="en-US" smtClean="0"/>
              <a:pPr/>
              <a:t>6/22/2016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65DE9-5585-1041-8744-67DE58CE54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6688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66AE1-DD3F-334C-B96D-0A93B911873D}" type="datetimeFigureOut">
              <a:rPr lang="en-US" smtClean="0"/>
              <a:pPr/>
              <a:t>6/22/2016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65DE9-5585-1041-8744-67DE58CE54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2948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66AE1-DD3F-334C-B96D-0A93B911873D}" type="datetimeFigureOut">
              <a:rPr lang="en-US" smtClean="0"/>
              <a:pPr/>
              <a:t>6/22/2016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65DE9-5585-1041-8744-67DE58CE54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69596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0217" y="2006918"/>
            <a:ext cx="11252971" cy="8541068"/>
          </a:xfrm>
        </p:spPr>
        <p:txBody>
          <a:bodyPr anchor="b"/>
          <a:lstStyle>
            <a:lvl1pPr algn="l">
              <a:defRPr sz="10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72921" y="2006921"/>
            <a:ext cx="19121140" cy="43020381"/>
          </a:xfrm>
        </p:spPr>
        <p:txBody>
          <a:bodyPr/>
          <a:lstStyle>
            <a:lvl1pPr>
              <a:defRPr sz="16900"/>
            </a:lvl1pPr>
            <a:lvl2pPr>
              <a:defRPr sz="14800"/>
            </a:lvl2pPr>
            <a:lvl3pPr>
              <a:defRPr sz="12700"/>
            </a:lvl3pPr>
            <a:lvl4pPr>
              <a:defRPr sz="10600"/>
            </a:lvl4pPr>
            <a:lvl5pPr>
              <a:defRPr sz="10600"/>
            </a:lvl5pPr>
            <a:lvl6pPr>
              <a:defRPr sz="10600"/>
            </a:lvl6pPr>
            <a:lvl7pPr>
              <a:defRPr sz="10600"/>
            </a:lvl7pPr>
            <a:lvl8pPr>
              <a:defRPr sz="10600"/>
            </a:lvl8pPr>
            <a:lvl9pPr>
              <a:defRPr sz="10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10217" y="10547989"/>
            <a:ext cx="11252971" cy="34479314"/>
          </a:xfrm>
        </p:spPr>
        <p:txBody>
          <a:bodyPr/>
          <a:lstStyle>
            <a:lvl1pPr marL="0" indent="0">
              <a:buNone/>
              <a:defRPr sz="7400"/>
            </a:lvl1pPr>
            <a:lvl2pPr marL="2417308" indent="0">
              <a:buNone/>
              <a:defRPr sz="6300"/>
            </a:lvl2pPr>
            <a:lvl3pPr marL="4834616" indent="0">
              <a:buNone/>
              <a:defRPr sz="5300"/>
            </a:lvl3pPr>
            <a:lvl4pPr marL="7251924" indent="0">
              <a:buNone/>
              <a:defRPr sz="4800"/>
            </a:lvl4pPr>
            <a:lvl5pPr marL="9669231" indent="0">
              <a:buNone/>
              <a:defRPr sz="4800"/>
            </a:lvl5pPr>
            <a:lvl6pPr marL="12086539" indent="0">
              <a:buNone/>
              <a:defRPr sz="4800"/>
            </a:lvl6pPr>
            <a:lvl7pPr marL="14503847" indent="0">
              <a:buNone/>
              <a:defRPr sz="4800"/>
            </a:lvl7pPr>
            <a:lvl8pPr marL="16921155" indent="0">
              <a:buNone/>
              <a:defRPr sz="4800"/>
            </a:lvl8pPr>
            <a:lvl9pPr marL="19338463" indent="0">
              <a:buNone/>
              <a:defRPr sz="4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66AE1-DD3F-334C-B96D-0A93B911873D}" type="datetimeFigureOut">
              <a:rPr lang="en-US" smtClean="0"/>
              <a:pPr/>
              <a:t>6/22/2016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65DE9-5585-1041-8744-67DE58CE54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52389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4277" y="35284411"/>
            <a:ext cx="20522565" cy="4165525"/>
          </a:xfrm>
        </p:spPr>
        <p:txBody>
          <a:bodyPr anchor="b"/>
          <a:lstStyle>
            <a:lvl1pPr algn="l">
              <a:defRPr sz="10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704277" y="4503896"/>
            <a:ext cx="20522565" cy="30243780"/>
          </a:xfrm>
        </p:spPr>
        <p:txBody>
          <a:bodyPr/>
          <a:lstStyle>
            <a:lvl1pPr marL="0" indent="0">
              <a:buNone/>
              <a:defRPr sz="16900"/>
            </a:lvl1pPr>
            <a:lvl2pPr marL="2417308" indent="0">
              <a:buNone/>
              <a:defRPr sz="14800"/>
            </a:lvl2pPr>
            <a:lvl3pPr marL="4834616" indent="0">
              <a:buNone/>
              <a:defRPr sz="12700"/>
            </a:lvl3pPr>
            <a:lvl4pPr marL="7251924" indent="0">
              <a:buNone/>
              <a:defRPr sz="10600"/>
            </a:lvl4pPr>
            <a:lvl5pPr marL="9669231" indent="0">
              <a:buNone/>
              <a:defRPr sz="10600"/>
            </a:lvl5pPr>
            <a:lvl6pPr marL="12086539" indent="0">
              <a:buNone/>
              <a:defRPr sz="10600"/>
            </a:lvl6pPr>
            <a:lvl7pPr marL="14503847" indent="0">
              <a:buNone/>
              <a:defRPr sz="10600"/>
            </a:lvl7pPr>
            <a:lvl8pPr marL="16921155" indent="0">
              <a:buNone/>
              <a:defRPr sz="10600"/>
            </a:lvl8pPr>
            <a:lvl9pPr marL="19338463" indent="0">
              <a:buNone/>
              <a:defRPr sz="10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04277" y="39449936"/>
            <a:ext cx="20522565" cy="5915735"/>
          </a:xfrm>
        </p:spPr>
        <p:txBody>
          <a:bodyPr/>
          <a:lstStyle>
            <a:lvl1pPr marL="0" indent="0">
              <a:buNone/>
              <a:defRPr sz="7400"/>
            </a:lvl1pPr>
            <a:lvl2pPr marL="2417308" indent="0">
              <a:buNone/>
              <a:defRPr sz="6300"/>
            </a:lvl2pPr>
            <a:lvl3pPr marL="4834616" indent="0">
              <a:buNone/>
              <a:defRPr sz="5300"/>
            </a:lvl3pPr>
            <a:lvl4pPr marL="7251924" indent="0">
              <a:buNone/>
              <a:defRPr sz="4800"/>
            </a:lvl4pPr>
            <a:lvl5pPr marL="9669231" indent="0">
              <a:buNone/>
              <a:defRPr sz="4800"/>
            </a:lvl5pPr>
            <a:lvl6pPr marL="12086539" indent="0">
              <a:buNone/>
              <a:defRPr sz="4800"/>
            </a:lvl6pPr>
            <a:lvl7pPr marL="14503847" indent="0">
              <a:buNone/>
              <a:defRPr sz="4800"/>
            </a:lvl7pPr>
            <a:lvl8pPr marL="16921155" indent="0">
              <a:buNone/>
              <a:defRPr sz="4800"/>
            </a:lvl8pPr>
            <a:lvl9pPr marL="19338463" indent="0">
              <a:buNone/>
              <a:defRPr sz="4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66AE1-DD3F-334C-B96D-0A93B911873D}" type="datetimeFigureOut">
              <a:rPr lang="en-US" smtClean="0"/>
              <a:pPr/>
              <a:t>6/22/2016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65DE9-5585-1041-8744-67DE58CE54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89529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10214" y="2018589"/>
            <a:ext cx="30783848" cy="8401050"/>
          </a:xfrm>
          <a:prstGeom prst="rect">
            <a:avLst/>
          </a:prstGeom>
        </p:spPr>
        <p:txBody>
          <a:bodyPr vert="horz" lIns="483462" tIns="241731" rIns="483462" bIns="24173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10214" y="11761475"/>
            <a:ext cx="30783848" cy="33265828"/>
          </a:xfrm>
          <a:prstGeom prst="rect">
            <a:avLst/>
          </a:prstGeom>
        </p:spPr>
        <p:txBody>
          <a:bodyPr vert="horz" lIns="483462" tIns="241731" rIns="483462" bIns="2417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10214" y="46719177"/>
            <a:ext cx="7980998" cy="2683668"/>
          </a:xfrm>
          <a:prstGeom prst="rect">
            <a:avLst/>
          </a:prstGeom>
        </p:spPr>
        <p:txBody>
          <a:bodyPr vert="horz" lIns="483462" tIns="241731" rIns="483462" bIns="241731" rtlCol="0" anchor="ctr"/>
          <a:lstStyle>
            <a:lvl1pPr algn="l">
              <a:defRPr sz="6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166AE1-DD3F-334C-B96D-0A93B911873D}" type="datetimeFigureOut">
              <a:rPr lang="en-US" smtClean="0"/>
              <a:pPr/>
              <a:t>6/22/2016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686461" y="46719177"/>
            <a:ext cx="10831354" cy="2683668"/>
          </a:xfrm>
          <a:prstGeom prst="rect">
            <a:avLst/>
          </a:prstGeom>
        </p:spPr>
        <p:txBody>
          <a:bodyPr vert="horz" lIns="483462" tIns="241731" rIns="483462" bIns="241731" rtlCol="0" anchor="ctr"/>
          <a:lstStyle>
            <a:lvl1pPr algn="ctr">
              <a:defRPr sz="6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4513064" y="46719177"/>
            <a:ext cx="7980998" cy="2683668"/>
          </a:xfrm>
          <a:prstGeom prst="rect">
            <a:avLst/>
          </a:prstGeom>
        </p:spPr>
        <p:txBody>
          <a:bodyPr vert="horz" lIns="483462" tIns="241731" rIns="483462" bIns="241731" rtlCol="0" anchor="ctr"/>
          <a:lstStyle>
            <a:lvl1pPr algn="r">
              <a:defRPr sz="6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F65DE9-5585-1041-8744-67DE58CE54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0633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417308" rtl="0" eaLnBrk="1" latinLnBrk="0" hangingPunct="1">
        <a:spcBef>
          <a:spcPct val="0"/>
        </a:spcBef>
        <a:buNone/>
        <a:defRPr sz="2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12981" indent="-1812981" algn="l" defTabSz="2417308" rtl="0" eaLnBrk="1" latinLnBrk="0" hangingPunct="1">
        <a:spcBef>
          <a:spcPct val="20000"/>
        </a:spcBef>
        <a:buFont typeface="Arial"/>
        <a:buChar char="•"/>
        <a:defRPr sz="16900" kern="1200">
          <a:solidFill>
            <a:schemeClr val="tx1"/>
          </a:solidFill>
          <a:latin typeface="+mn-lt"/>
          <a:ea typeface="+mn-ea"/>
          <a:cs typeface="+mn-cs"/>
        </a:defRPr>
      </a:lvl1pPr>
      <a:lvl2pPr marL="3928125" indent="-1510817" algn="l" defTabSz="2417308" rtl="0" eaLnBrk="1" latinLnBrk="0" hangingPunct="1">
        <a:spcBef>
          <a:spcPct val="20000"/>
        </a:spcBef>
        <a:buFont typeface="Arial"/>
        <a:buChar char="–"/>
        <a:defRPr sz="14800" kern="1200">
          <a:solidFill>
            <a:schemeClr val="tx1"/>
          </a:solidFill>
          <a:latin typeface="+mn-lt"/>
          <a:ea typeface="+mn-ea"/>
          <a:cs typeface="+mn-cs"/>
        </a:defRPr>
      </a:lvl2pPr>
      <a:lvl3pPr marL="6043270" indent="-1208654" algn="l" defTabSz="2417308" rtl="0" eaLnBrk="1" latinLnBrk="0" hangingPunct="1">
        <a:spcBef>
          <a:spcPct val="20000"/>
        </a:spcBef>
        <a:buFont typeface="Arial"/>
        <a:buChar char="•"/>
        <a:defRPr sz="12700" kern="1200">
          <a:solidFill>
            <a:schemeClr val="tx1"/>
          </a:solidFill>
          <a:latin typeface="+mn-lt"/>
          <a:ea typeface="+mn-ea"/>
          <a:cs typeface="+mn-cs"/>
        </a:defRPr>
      </a:lvl3pPr>
      <a:lvl4pPr marL="8460577" indent="-1208654" algn="l" defTabSz="2417308" rtl="0" eaLnBrk="1" latinLnBrk="0" hangingPunct="1">
        <a:spcBef>
          <a:spcPct val="20000"/>
        </a:spcBef>
        <a:buFont typeface="Arial"/>
        <a:buChar char="–"/>
        <a:defRPr sz="10600" kern="1200">
          <a:solidFill>
            <a:schemeClr val="tx1"/>
          </a:solidFill>
          <a:latin typeface="+mn-lt"/>
          <a:ea typeface="+mn-ea"/>
          <a:cs typeface="+mn-cs"/>
        </a:defRPr>
      </a:lvl4pPr>
      <a:lvl5pPr marL="10877885" indent="-1208654" algn="l" defTabSz="2417308" rtl="0" eaLnBrk="1" latinLnBrk="0" hangingPunct="1">
        <a:spcBef>
          <a:spcPct val="20000"/>
        </a:spcBef>
        <a:buFont typeface="Arial"/>
        <a:buChar char="»"/>
        <a:defRPr sz="10600" kern="1200">
          <a:solidFill>
            <a:schemeClr val="tx1"/>
          </a:solidFill>
          <a:latin typeface="+mn-lt"/>
          <a:ea typeface="+mn-ea"/>
          <a:cs typeface="+mn-cs"/>
        </a:defRPr>
      </a:lvl5pPr>
      <a:lvl6pPr marL="13295193" indent="-1208654" algn="l" defTabSz="2417308" rtl="0" eaLnBrk="1" latinLnBrk="0" hangingPunct="1">
        <a:spcBef>
          <a:spcPct val="20000"/>
        </a:spcBef>
        <a:buFont typeface="Arial"/>
        <a:buChar char="•"/>
        <a:defRPr sz="10600" kern="1200">
          <a:solidFill>
            <a:schemeClr val="tx1"/>
          </a:solidFill>
          <a:latin typeface="+mn-lt"/>
          <a:ea typeface="+mn-ea"/>
          <a:cs typeface="+mn-cs"/>
        </a:defRPr>
      </a:lvl6pPr>
      <a:lvl7pPr marL="15712501" indent="-1208654" algn="l" defTabSz="2417308" rtl="0" eaLnBrk="1" latinLnBrk="0" hangingPunct="1">
        <a:spcBef>
          <a:spcPct val="20000"/>
        </a:spcBef>
        <a:buFont typeface="Arial"/>
        <a:buChar char="•"/>
        <a:defRPr sz="10600" kern="1200">
          <a:solidFill>
            <a:schemeClr val="tx1"/>
          </a:solidFill>
          <a:latin typeface="+mn-lt"/>
          <a:ea typeface="+mn-ea"/>
          <a:cs typeface="+mn-cs"/>
        </a:defRPr>
      </a:lvl7pPr>
      <a:lvl8pPr marL="18129809" indent="-1208654" algn="l" defTabSz="2417308" rtl="0" eaLnBrk="1" latinLnBrk="0" hangingPunct="1">
        <a:spcBef>
          <a:spcPct val="20000"/>
        </a:spcBef>
        <a:buFont typeface="Arial"/>
        <a:buChar char="•"/>
        <a:defRPr sz="10600" kern="1200">
          <a:solidFill>
            <a:schemeClr val="tx1"/>
          </a:solidFill>
          <a:latin typeface="+mn-lt"/>
          <a:ea typeface="+mn-ea"/>
          <a:cs typeface="+mn-cs"/>
        </a:defRPr>
      </a:lvl8pPr>
      <a:lvl9pPr marL="20547117" indent="-1208654" algn="l" defTabSz="2417308" rtl="0" eaLnBrk="1" latinLnBrk="0" hangingPunct="1">
        <a:spcBef>
          <a:spcPct val="20000"/>
        </a:spcBef>
        <a:buFont typeface="Arial"/>
        <a:buChar char="•"/>
        <a:defRPr sz="10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417308" rtl="0" eaLnBrk="1" latinLnBrk="0" hangingPunct="1">
        <a:defRPr sz="9500" kern="1200">
          <a:solidFill>
            <a:schemeClr val="tx1"/>
          </a:solidFill>
          <a:latin typeface="+mn-lt"/>
          <a:ea typeface="+mn-ea"/>
          <a:cs typeface="+mn-cs"/>
        </a:defRPr>
      </a:lvl1pPr>
      <a:lvl2pPr marL="2417308" algn="l" defTabSz="2417308" rtl="0" eaLnBrk="1" latinLnBrk="0" hangingPunct="1">
        <a:defRPr sz="9500" kern="1200">
          <a:solidFill>
            <a:schemeClr val="tx1"/>
          </a:solidFill>
          <a:latin typeface="+mn-lt"/>
          <a:ea typeface="+mn-ea"/>
          <a:cs typeface="+mn-cs"/>
        </a:defRPr>
      </a:lvl2pPr>
      <a:lvl3pPr marL="4834616" algn="l" defTabSz="2417308" rtl="0" eaLnBrk="1" latinLnBrk="0" hangingPunct="1">
        <a:defRPr sz="9500" kern="1200">
          <a:solidFill>
            <a:schemeClr val="tx1"/>
          </a:solidFill>
          <a:latin typeface="+mn-lt"/>
          <a:ea typeface="+mn-ea"/>
          <a:cs typeface="+mn-cs"/>
        </a:defRPr>
      </a:lvl3pPr>
      <a:lvl4pPr marL="7251924" algn="l" defTabSz="2417308" rtl="0" eaLnBrk="1" latinLnBrk="0" hangingPunct="1">
        <a:defRPr sz="9500" kern="1200">
          <a:solidFill>
            <a:schemeClr val="tx1"/>
          </a:solidFill>
          <a:latin typeface="+mn-lt"/>
          <a:ea typeface="+mn-ea"/>
          <a:cs typeface="+mn-cs"/>
        </a:defRPr>
      </a:lvl4pPr>
      <a:lvl5pPr marL="9669231" algn="l" defTabSz="2417308" rtl="0" eaLnBrk="1" latinLnBrk="0" hangingPunct="1">
        <a:defRPr sz="9500" kern="1200">
          <a:solidFill>
            <a:schemeClr val="tx1"/>
          </a:solidFill>
          <a:latin typeface="+mn-lt"/>
          <a:ea typeface="+mn-ea"/>
          <a:cs typeface="+mn-cs"/>
        </a:defRPr>
      </a:lvl5pPr>
      <a:lvl6pPr marL="12086539" algn="l" defTabSz="2417308" rtl="0" eaLnBrk="1" latinLnBrk="0" hangingPunct="1">
        <a:defRPr sz="9500" kern="1200">
          <a:solidFill>
            <a:schemeClr val="tx1"/>
          </a:solidFill>
          <a:latin typeface="+mn-lt"/>
          <a:ea typeface="+mn-ea"/>
          <a:cs typeface="+mn-cs"/>
        </a:defRPr>
      </a:lvl6pPr>
      <a:lvl7pPr marL="14503847" algn="l" defTabSz="2417308" rtl="0" eaLnBrk="1" latinLnBrk="0" hangingPunct="1">
        <a:defRPr sz="9500" kern="1200">
          <a:solidFill>
            <a:schemeClr val="tx1"/>
          </a:solidFill>
          <a:latin typeface="+mn-lt"/>
          <a:ea typeface="+mn-ea"/>
          <a:cs typeface="+mn-cs"/>
        </a:defRPr>
      </a:lvl7pPr>
      <a:lvl8pPr marL="16921155" algn="l" defTabSz="2417308" rtl="0" eaLnBrk="1" latinLnBrk="0" hangingPunct="1">
        <a:defRPr sz="9500" kern="1200">
          <a:solidFill>
            <a:schemeClr val="tx1"/>
          </a:solidFill>
          <a:latin typeface="+mn-lt"/>
          <a:ea typeface="+mn-ea"/>
          <a:cs typeface="+mn-cs"/>
        </a:defRPr>
      </a:lvl8pPr>
      <a:lvl9pPr marL="19338463" algn="l" defTabSz="2417308" rtl="0" eaLnBrk="1" latinLnBrk="0" hangingPunct="1">
        <a:defRPr sz="9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traight Connector 16"/>
          <p:cNvCxnSpPr/>
          <p:nvPr/>
        </p:nvCxnSpPr>
        <p:spPr>
          <a:xfrm flipH="1">
            <a:off x="1447800" y="1568537"/>
            <a:ext cx="6602393" cy="6656"/>
          </a:xfrm>
          <a:prstGeom prst="line">
            <a:avLst/>
          </a:prstGeom>
          <a:ln w="12700" cmpd="sng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65321" y="1650187"/>
            <a:ext cx="29073634" cy="2243608"/>
          </a:xfrm>
        </p:spPr>
        <p:txBody>
          <a:bodyPr>
            <a:noAutofit/>
          </a:bodyPr>
          <a:lstStyle/>
          <a:p>
            <a:r>
              <a:rPr lang="en-US" sz="15000" dirty="0" smtClean="0"/>
              <a:t>Title</a:t>
            </a:r>
            <a:endParaRPr lang="en-US" sz="15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1" y="3860476"/>
            <a:ext cx="31395967" cy="3240406"/>
          </a:xfrm>
        </p:spPr>
        <p:txBody>
          <a:bodyPr>
            <a:normAutofit/>
          </a:bodyPr>
          <a:lstStyle/>
          <a:p>
            <a:r>
              <a:rPr lang="en-US" sz="7000" dirty="0" smtClean="0"/>
              <a:t>Author names and affiliations</a:t>
            </a:r>
            <a:endParaRPr lang="en-US" sz="70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447800" y="45055632"/>
            <a:ext cx="0" cy="4350544"/>
          </a:xfrm>
          <a:prstGeom prst="line">
            <a:avLst/>
          </a:prstGeom>
          <a:ln w="12700" cmpd="sng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1447801" y="49406175"/>
            <a:ext cx="31395966" cy="0"/>
          </a:xfrm>
          <a:prstGeom prst="line">
            <a:avLst/>
          </a:prstGeom>
          <a:ln w="12700" cmpd="sng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2843767" y="45059761"/>
            <a:ext cx="0" cy="4350544"/>
          </a:xfrm>
          <a:prstGeom prst="line">
            <a:avLst/>
          </a:prstGeom>
          <a:ln w="12700" cmpd="sng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11718132" y="45512359"/>
            <a:ext cx="10813255" cy="4321491"/>
          </a:xfrm>
          <a:prstGeom prst="rect">
            <a:avLst/>
          </a:prstGeom>
          <a:solidFill>
            <a:srgbClr val="C5D69B"/>
          </a:solidFill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0865" tIns="60433" rIns="120865" bIns="60433"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14916872" y="46801854"/>
            <a:ext cx="4859200" cy="1583985"/>
          </a:xfrm>
          <a:prstGeom prst="rect">
            <a:avLst/>
          </a:prstGeom>
          <a:noFill/>
        </p:spPr>
        <p:txBody>
          <a:bodyPr wrap="none" lIns="120865" tIns="60433" rIns="120865" bIns="60433" rtlCol="0">
            <a:spAutoFit/>
          </a:bodyPr>
          <a:lstStyle/>
          <a:p>
            <a:r>
              <a:rPr lang="en-US" dirty="0" smtClean="0"/>
              <a:t>Your logo</a:t>
            </a:r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1447801" y="1643530"/>
            <a:ext cx="0" cy="4350544"/>
          </a:xfrm>
          <a:prstGeom prst="line">
            <a:avLst/>
          </a:prstGeom>
          <a:ln w="12700" cmpd="sng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26241374" y="1643530"/>
            <a:ext cx="6602393" cy="6656"/>
          </a:xfrm>
          <a:prstGeom prst="line">
            <a:avLst/>
          </a:prstGeom>
          <a:ln w="12700" cmpd="sng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2843767" y="1575193"/>
            <a:ext cx="0" cy="4350544"/>
          </a:xfrm>
          <a:prstGeom prst="line">
            <a:avLst/>
          </a:prstGeom>
          <a:ln w="12700" cmpd="sng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9" name="Picture 18" descr="logo-pes.jpg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362" y="393767"/>
            <a:ext cx="4846472" cy="3350030"/>
          </a:xfrm>
          <a:prstGeom prst="rect">
            <a:avLst/>
          </a:prstGeom>
        </p:spPr>
      </p:pic>
      <p:pic>
        <p:nvPicPr>
          <p:cNvPr id="1026" name="Picture 2" descr="E:\My Documents\FAKS\2016_IEEE PES ISGT Europe\logo\isgt\logo ISGT 2016.jpg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188976" y="603043"/>
            <a:ext cx="3600000" cy="3312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7690962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7</Words>
  <Application>Microsoft Office PowerPoint</Application>
  <PresentationFormat>Po meri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1</vt:i4>
      </vt:variant>
    </vt:vector>
  </HeadingPairs>
  <TitlesOfParts>
    <vt:vector size="2" baseType="lpstr">
      <vt:lpstr>Office Theme</vt:lpstr>
      <vt:lpstr>Title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Manisa Pipattanasomporn</dc:creator>
  <cp:lastModifiedBy>Matej Bernard Kobav</cp:lastModifiedBy>
  <cp:revision>11</cp:revision>
  <dcterms:created xsi:type="dcterms:W3CDTF">2013-01-23T23:02:36Z</dcterms:created>
  <dcterms:modified xsi:type="dcterms:W3CDTF">2016-06-22T06:59:12Z</dcterms:modified>
</cp:coreProperties>
</file>