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</p:sldMasterIdLst>
  <p:notesMasterIdLst>
    <p:notesMasterId r:id="rId11"/>
  </p:notesMasterIdLst>
  <p:sldIdLst>
    <p:sldId id="256" r:id="rId5"/>
    <p:sldId id="257" r:id="rId6"/>
    <p:sldId id="259" r:id="rId7"/>
    <p:sldId id="260" r:id="rId8"/>
    <p:sldId id="261" r:id="rId9"/>
    <p:sldId id="262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6" roundtripDataSignature="AMtx7mhSFvnSpnpTYj8WyOUNulZjWlFit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D4B6"/>
    <a:srgbClr val="B7D3E8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8"/>
    <p:restoredTop sz="95677" autoAdjust="0"/>
  </p:normalViewPr>
  <p:slideViewPr>
    <p:cSldViewPr snapToGrid="0">
      <p:cViewPr varScale="1">
        <p:scale>
          <a:sx n="118" d="100"/>
          <a:sy n="118" d="100"/>
        </p:scale>
        <p:origin x="96" y="4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26" Type="http://customschemas.google.com/relationships/presentationmetadata" Target="metadata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anis Khedr" userId="81c692f6-60c9-40aa-b2c1-706b4091dadd" providerId="ADAL" clId="{EB0FA1B6-B9F4-4A99-A2DF-BE84E2A9ABF1}"/>
    <pc:docChg chg="modSld modMainMaster">
      <pc:chgData name="Moanis Khedr" userId="81c692f6-60c9-40aa-b2c1-706b4091dadd" providerId="ADAL" clId="{EB0FA1B6-B9F4-4A99-A2DF-BE84E2A9ABF1}" dt="2022-07-15T13:40:47.845" v="20" actId="1037"/>
      <pc:docMkLst>
        <pc:docMk/>
      </pc:docMkLst>
      <pc:sldChg chg="modSp mod">
        <pc:chgData name="Moanis Khedr" userId="81c692f6-60c9-40aa-b2c1-706b4091dadd" providerId="ADAL" clId="{EB0FA1B6-B9F4-4A99-A2DF-BE84E2A9ABF1}" dt="2022-07-15T13:40:47.845" v="20" actId="1037"/>
        <pc:sldMkLst>
          <pc:docMk/>
          <pc:sldMk cId="3558482909" sldId="256"/>
        </pc:sldMkLst>
        <pc:picChg chg="mod">
          <ac:chgData name="Moanis Khedr" userId="81c692f6-60c9-40aa-b2c1-706b4091dadd" providerId="ADAL" clId="{EB0FA1B6-B9F4-4A99-A2DF-BE84E2A9ABF1}" dt="2022-07-15T13:40:47.845" v="20" actId="1037"/>
          <ac:picMkLst>
            <pc:docMk/>
            <pc:sldMk cId="3558482909" sldId="256"/>
            <ac:picMk id="3" creationId="{876E2863-B543-7AD5-612D-C00C2DD28274}"/>
          </ac:picMkLst>
        </pc:picChg>
      </pc:sldChg>
      <pc:sldChg chg="modSp">
        <pc:chgData name="Moanis Khedr" userId="81c692f6-60c9-40aa-b2c1-706b4091dadd" providerId="ADAL" clId="{EB0FA1B6-B9F4-4A99-A2DF-BE84E2A9ABF1}" dt="2022-07-15T13:40:41.671" v="18" actId="1037"/>
        <pc:sldMkLst>
          <pc:docMk/>
          <pc:sldMk cId="4222036626" sldId="257"/>
        </pc:sldMkLst>
        <pc:spChg chg="mod">
          <ac:chgData name="Moanis Khedr" userId="81c692f6-60c9-40aa-b2c1-706b4091dadd" providerId="ADAL" clId="{EB0FA1B6-B9F4-4A99-A2DF-BE84E2A9ABF1}" dt="2022-07-15T13:40:41.671" v="18" actId="1037"/>
          <ac:spMkLst>
            <pc:docMk/>
            <pc:sldMk cId="4222036626" sldId="257"/>
            <ac:spMk id="3" creationId="{2F0D55FB-4636-4EF4-A282-27EAAC4595BE}"/>
          </ac:spMkLst>
        </pc:spChg>
      </pc:sldChg>
      <pc:sldMasterChg chg="modSldLayout">
        <pc:chgData name="Moanis Khedr" userId="81c692f6-60c9-40aa-b2c1-706b4091dadd" providerId="ADAL" clId="{EB0FA1B6-B9F4-4A99-A2DF-BE84E2A9ABF1}" dt="2022-07-15T12:05:43.320" v="16" actId="20577"/>
        <pc:sldMasterMkLst>
          <pc:docMk/>
          <pc:sldMasterMk cId="0" sldId="2147483648"/>
        </pc:sldMasterMkLst>
        <pc:sldLayoutChg chg="modSp mod">
          <pc:chgData name="Moanis Khedr" userId="81c692f6-60c9-40aa-b2c1-706b4091dadd" providerId="ADAL" clId="{EB0FA1B6-B9F4-4A99-A2DF-BE84E2A9ABF1}" dt="2022-07-15T12:05:43.320" v="16" actId="20577"/>
          <pc:sldLayoutMkLst>
            <pc:docMk/>
            <pc:sldMasterMk cId="0" sldId="2147483648"/>
            <pc:sldLayoutMk cId="389531724" sldId="2147483660"/>
          </pc:sldLayoutMkLst>
          <pc:spChg chg="mod">
            <ac:chgData name="Moanis Khedr" userId="81c692f6-60c9-40aa-b2c1-706b4091dadd" providerId="ADAL" clId="{EB0FA1B6-B9F4-4A99-A2DF-BE84E2A9ABF1}" dt="2022-07-15T12:05:43.320" v="16" actId="20577"/>
            <ac:spMkLst>
              <pc:docMk/>
              <pc:sldMasterMk cId="0" sldId="2147483648"/>
              <pc:sldLayoutMk cId="389531724" sldId="2147483660"/>
              <ac:spMk id="6" creationId="{EBF9B62F-94AF-47B3-80EA-F714C1226290}"/>
            </ac:spMkLst>
          </pc:spChg>
        </pc:sldLayoutChg>
      </pc:sldMasterChg>
    </pc:docChg>
  </pc:docChgLst>
  <pc:docChgLst>
    <pc:chgData name="Moanis Khedr" userId="81c692f6-60c9-40aa-b2c1-706b4091dadd" providerId="ADAL" clId="{F6FD0898-0578-4514-AB17-D21A774B69DB}"/>
    <pc:docChg chg="undo redo custSel modSld modMainMaster">
      <pc:chgData name="Moanis Khedr" userId="81c692f6-60c9-40aa-b2c1-706b4091dadd" providerId="ADAL" clId="{F6FD0898-0578-4514-AB17-D21A774B69DB}" dt="2022-05-20T12:50:55.221" v="18"/>
      <pc:docMkLst>
        <pc:docMk/>
      </pc:docMkLst>
      <pc:sldChg chg="addSp delSp modSp mod">
        <pc:chgData name="Moanis Khedr" userId="81c692f6-60c9-40aa-b2c1-706b4091dadd" providerId="ADAL" clId="{F6FD0898-0578-4514-AB17-D21A774B69DB}" dt="2022-05-20T12:50:55.221" v="18"/>
        <pc:sldMkLst>
          <pc:docMk/>
          <pc:sldMk cId="3558482909" sldId="256"/>
        </pc:sldMkLst>
        <pc:picChg chg="add del mod">
          <ac:chgData name="Moanis Khedr" userId="81c692f6-60c9-40aa-b2c1-706b4091dadd" providerId="ADAL" clId="{F6FD0898-0578-4514-AB17-D21A774B69DB}" dt="2022-05-20T12:50:54.927" v="17" actId="478"/>
          <ac:picMkLst>
            <pc:docMk/>
            <pc:sldMk cId="3558482909" sldId="256"/>
            <ac:picMk id="2" creationId="{101F720B-B754-1C91-1D4C-EECB10B6CD19}"/>
          </ac:picMkLst>
        </pc:picChg>
        <pc:picChg chg="add del mod">
          <ac:chgData name="Moanis Khedr" userId="81c692f6-60c9-40aa-b2c1-706b4091dadd" providerId="ADAL" clId="{F6FD0898-0578-4514-AB17-D21A774B69DB}" dt="2022-05-20T12:50:55.221" v="18"/>
          <ac:picMkLst>
            <pc:docMk/>
            <pc:sldMk cId="3558482909" sldId="256"/>
            <ac:picMk id="3" creationId="{876E2863-B543-7AD5-612D-C00C2DD28274}"/>
          </ac:picMkLst>
        </pc:picChg>
      </pc:sldChg>
      <pc:sldMasterChg chg="modSldLayout">
        <pc:chgData name="Moanis Khedr" userId="81c692f6-60c9-40aa-b2c1-706b4091dadd" providerId="ADAL" clId="{F6FD0898-0578-4514-AB17-D21A774B69DB}" dt="2022-05-20T12:50:40.864" v="12" actId="478"/>
        <pc:sldMasterMkLst>
          <pc:docMk/>
          <pc:sldMasterMk cId="0" sldId="2147483648"/>
        </pc:sldMasterMkLst>
        <pc:sldLayoutChg chg="addSp delSp modSp mod">
          <pc:chgData name="Moanis Khedr" userId="81c692f6-60c9-40aa-b2c1-706b4091dadd" providerId="ADAL" clId="{F6FD0898-0578-4514-AB17-D21A774B69DB}" dt="2022-05-20T12:50:40.864" v="12" actId="478"/>
          <pc:sldLayoutMkLst>
            <pc:docMk/>
            <pc:sldMasterMk cId="0" sldId="2147483648"/>
            <pc:sldLayoutMk cId="389531724" sldId="2147483660"/>
          </pc:sldLayoutMkLst>
          <pc:picChg chg="add del mod">
            <ac:chgData name="Moanis Khedr" userId="81c692f6-60c9-40aa-b2c1-706b4091dadd" providerId="ADAL" clId="{F6FD0898-0578-4514-AB17-D21A774B69DB}" dt="2022-05-20T12:50:40.864" v="12" actId="478"/>
            <ac:picMkLst>
              <pc:docMk/>
              <pc:sldMasterMk cId="0" sldId="2147483648"/>
              <pc:sldLayoutMk cId="389531724" sldId="2147483660"/>
              <ac:picMk id="12" creationId="{294387B5-B47F-46CC-4131-F8B571D2801E}"/>
            </ac:picMkLst>
          </pc:picChg>
        </pc:sldLayoutChg>
        <pc:sldLayoutChg chg="addSp delSp modSp mod">
          <pc:chgData name="Moanis Khedr" userId="81c692f6-60c9-40aa-b2c1-706b4091dadd" providerId="ADAL" clId="{F6FD0898-0578-4514-AB17-D21A774B69DB}" dt="2022-05-20T12:46:39.742" v="8" actId="165"/>
          <pc:sldLayoutMkLst>
            <pc:docMk/>
            <pc:sldMasterMk cId="0" sldId="2147483648"/>
            <pc:sldLayoutMk cId="2759286688" sldId="2147483665"/>
          </pc:sldLayoutMkLst>
          <pc:spChg chg="mod topLvl">
            <ac:chgData name="Moanis Khedr" userId="81c692f6-60c9-40aa-b2c1-706b4091dadd" providerId="ADAL" clId="{F6FD0898-0578-4514-AB17-D21A774B69DB}" dt="2022-05-20T12:46:39.742" v="8" actId="165"/>
            <ac:spMkLst>
              <pc:docMk/>
              <pc:sldMasterMk cId="0" sldId="2147483648"/>
              <pc:sldLayoutMk cId="2759286688" sldId="2147483665"/>
              <ac:spMk id="2" creationId="{32F22F6E-315E-4A94-B1D8-4A39365662F2}"/>
            </ac:spMkLst>
          </pc:spChg>
          <pc:grpChg chg="add del mod">
            <ac:chgData name="Moanis Khedr" userId="81c692f6-60c9-40aa-b2c1-706b4091dadd" providerId="ADAL" clId="{F6FD0898-0578-4514-AB17-D21A774B69DB}" dt="2022-05-20T12:46:39.742" v="8" actId="165"/>
            <ac:grpSpMkLst>
              <pc:docMk/>
              <pc:sldMasterMk cId="0" sldId="2147483648"/>
              <pc:sldLayoutMk cId="2759286688" sldId="2147483665"/>
              <ac:grpSpMk id="3" creationId="{79B882C3-817D-B538-3012-D79039A7DA09}"/>
            </ac:grpSpMkLst>
          </pc:grpChg>
          <pc:picChg chg="mod topLvl">
            <ac:chgData name="Moanis Khedr" userId="81c692f6-60c9-40aa-b2c1-706b4091dadd" providerId="ADAL" clId="{F6FD0898-0578-4514-AB17-D21A774B69DB}" dt="2022-05-20T12:46:39.742" v="8" actId="165"/>
            <ac:picMkLst>
              <pc:docMk/>
              <pc:sldMasterMk cId="0" sldId="2147483648"/>
              <pc:sldLayoutMk cId="2759286688" sldId="2147483665"/>
              <ac:picMk id="7" creationId="{DE75D440-286D-4B84-B3D8-E829EF80239A}"/>
            </ac:picMkLst>
          </pc:picChg>
          <pc:picChg chg="mod topLvl">
            <ac:chgData name="Moanis Khedr" userId="81c692f6-60c9-40aa-b2c1-706b4091dadd" providerId="ADAL" clId="{F6FD0898-0578-4514-AB17-D21A774B69DB}" dt="2022-05-20T12:46:39.742" v="8" actId="165"/>
            <ac:picMkLst>
              <pc:docMk/>
              <pc:sldMasterMk cId="0" sldId="2147483648"/>
              <pc:sldLayoutMk cId="2759286688" sldId="2147483665"/>
              <ac:picMk id="8" creationId="{9A6ED9EF-370F-4084-B331-AE06CCC9BAAA}"/>
            </ac:picMkLst>
          </pc:picChg>
          <pc:picChg chg="mod topLvl">
            <ac:chgData name="Moanis Khedr" userId="81c692f6-60c9-40aa-b2c1-706b4091dadd" providerId="ADAL" clId="{F6FD0898-0578-4514-AB17-D21A774B69DB}" dt="2022-05-20T12:46:39.742" v="8" actId="165"/>
            <ac:picMkLst>
              <pc:docMk/>
              <pc:sldMasterMk cId="0" sldId="2147483648"/>
              <pc:sldLayoutMk cId="2759286688" sldId="2147483665"/>
              <ac:picMk id="10" creationId="{E47E1D0E-BA6D-4D7F-AE63-89D4A3006917}"/>
            </ac:picMkLst>
          </pc:picChg>
          <pc:picChg chg="mod topLvl">
            <ac:chgData name="Moanis Khedr" userId="81c692f6-60c9-40aa-b2c1-706b4091dadd" providerId="ADAL" clId="{F6FD0898-0578-4514-AB17-D21A774B69DB}" dt="2022-05-20T12:46:39.742" v="8" actId="165"/>
            <ac:picMkLst>
              <pc:docMk/>
              <pc:sldMasterMk cId="0" sldId="2147483648"/>
              <pc:sldLayoutMk cId="2759286688" sldId="2147483665"/>
              <ac:picMk id="11" creationId="{D85A53DB-2B9F-4EF6-A341-E6DD4FE352A6}"/>
            </ac:picMkLst>
          </pc:pic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Diapositiva Ti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400C3F-F1D4-4B67-B6FB-77630A47815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23062" b="21223"/>
          <a:stretch/>
        </p:blipFill>
        <p:spPr>
          <a:xfrm>
            <a:off x="2166731" y="0"/>
            <a:ext cx="6977270" cy="3769090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07913858-8F23-4B08-94EC-AAB987DCC83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52" t="31953" r="13910" b="28994"/>
          <a:stretch/>
        </p:blipFill>
        <p:spPr>
          <a:xfrm>
            <a:off x="-2870" y="18641"/>
            <a:ext cx="2113721" cy="1145895"/>
          </a:xfrm>
          <a:prstGeom prst="rect">
            <a:avLst/>
          </a:prstGeom>
        </p:spPr>
      </p:pic>
      <p:pic>
        <p:nvPicPr>
          <p:cNvPr id="11" name="Picture 2" descr="IEEE Power Electronics Society">
            <a:extLst>
              <a:ext uri="{FF2B5EF4-FFF2-40B4-BE49-F238E27FC236}">
                <a16:creationId xmlns:a16="http://schemas.microsoft.com/office/drawing/2014/main" id="{D85A53DB-2B9F-4EF6-A341-E6DD4FE352A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21" y="1092252"/>
            <a:ext cx="1925733" cy="765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EBF9B62F-94AF-47B3-80EA-F714C1226290}"/>
              </a:ext>
            </a:extLst>
          </p:cNvPr>
          <p:cNvSpPr txBox="1"/>
          <p:nvPr userDrawn="1"/>
        </p:nvSpPr>
        <p:spPr>
          <a:xfrm>
            <a:off x="2113721" y="3981122"/>
            <a:ext cx="6977270" cy="90794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GB" sz="3300" b="0" i="0" u="none" strike="noStrike" kern="1200" cap="none" noProof="0" dirty="0">
                <a:solidFill>
                  <a:srgbClr val="398BC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  <a:ea typeface="+mn-ea"/>
                <a:cs typeface="+mn-cs"/>
                <a:sym typeface="Arial"/>
              </a:rPr>
              <a:t>IEEE DMC Technical Session</a:t>
            </a:r>
            <a:br>
              <a:rPr lang="en-GB" sz="3300" b="0" i="0" u="none" strike="noStrike" kern="1200" cap="none" noProof="0" dirty="0">
                <a:solidFill>
                  <a:srgbClr val="398BC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  <a:ea typeface="+mn-ea"/>
                <a:cs typeface="+mn-cs"/>
                <a:sym typeface="Arial"/>
              </a:rPr>
            </a:br>
            <a:r>
              <a:rPr lang="en-GB" sz="2000" b="0" i="0" u="none" strike="noStrike" kern="1200" cap="none" noProof="0" dirty="0">
                <a:solidFill>
                  <a:srgbClr val="398BC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  <a:ea typeface="+mn-ea"/>
                <a:cs typeface="+mn-cs"/>
                <a:sym typeface="Arial"/>
              </a:rPr>
              <a:t>September 1</a:t>
            </a:r>
            <a:r>
              <a:rPr lang="en-GB" sz="2000" b="0" i="0" u="none" strike="noStrike" kern="1200" cap="none" baseline="30000" noProof="0" dirty="0">
                <a:solidFill>
                  <a:srgbClr val="398BC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  <a:ea typeface="+mn-ea"/>
                <a:cs typeface="+mn-cs"/>
                <a:sym typeface="Arial"/>
              </a:rPr>
              <a:t>st </a:t>
            </a:r>
            <a:r>
              <a:rPr lang="en-GB" sz="2000" b="0" i="0" u="none" strike="noStrike" kern="1200" cap="none" noProof="0" dirty="0">
                <a:solidFill>
                  <a:srgbClr val="398BC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  <a:ea typeface="+mn-ea"/>
                <a:cs typeface="+mn-cs"/>
                <a:sym typeface="Arial"/>
              </a:rPr>
              <a:t>– 2</a:t>
            </a:r>
            <a:r>
              <a:rPr lang="en-GB" sz="2000" b="0" i="0" u="none" strike="noStrike" kern="1200" cap="none" baseline="30000" noProof="0" dirty="0">
                <a:solidFill>
                  <a:srgbClr val="398BC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  <a:ea typeface="+mn-ea"/>
                <a:cs typeface="+mn-cs"/>
                <a:sym typeface="Arial"/>
              </a:rPr>
              <a:t>nd</a:t>
            </a:r>
            <a:r>
              <a:rPr lang="en-GB" sz="2000" b="0" i="0" u="none" strike="noStrike" kern="1200" cap="none" noProof="0" dirty="0">
                <a:solidFill>
                  <a:srgbClr val="398BC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  <a:ea typeface="+mn-ea"/>
                <a:cs typeface="+mn-cs"/>
                <a:sym typeface="Arial"/>
              </a:rPr>
              <a:t>, 2022, Bath, United Kingdom</a:t>
            </a:r>
            <a:endParaRPr lang="en-GB" sz="3300" b="0" i="0" u="none" strike="noStrike" kern="1200" cap="none" noProof="0" dirty="0">
              <a:solidFill>
                <a:srgbClr val="398BC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Rounded MT Bold" pitchFamily="34" charset="0"/>
              <a:ea typeface="+mn-ea"/>
              <a:cs typeface="+mn-cs"/>
              <a:sym typeface="Arial"/>
            </a:endParaRPr>
          </a:p>
        </p:txBody>
      </p:sp>
      <p:pic>
        <p:nvPicPr>
          <p:cNvPr id="7" name="Picture 3" descr="Redhat Logo">
            <a:extLst>
              <a:ext uri="{FF2B5EF4-FFF2-40B4-BE49-F238E27FC236}">
                <a16:creationId xmlns:a16="http://schemas.microsoft.com/office/drawing/2014/main" id="{DE75D440-286D-4B84-B3D8-E829EF80239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21" y="2697566"/>
            <a:ext cx="1925733" cy="45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9A6ED9EF-370F-4084-B331-AE06CCC9BAAA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1114" y="3264468"/>
            <a:ext cx="2025748" cy="504622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E47E1D0E-BA6D-4D7F-AE63-89D4A3006917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91121" y="1968987"/>
            <a:ext cx="1926000" cy="617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31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Diapositiva Ti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9A6ED9EF-370F-4084-B331-AE06CCC9BAA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14000" y="3668312"/>
            <a:ext cx="2916000" cy="726387"/>
          </a:xfrm>
          <a:prstGeom prst="rect">
            <a:avLst/>
          </a:prstGeom>
        </p:spPr>
      </p:pic>
      <p:pic>
        <p:nvPicPr>
          <p:cNvPr id="11" name="Picture 2" descr="IEEE Power Electronics Society">
            <a:extLst>
              <a:ext uri="{FF2B5EF4-FFF2-40B4-BE49-F238E27FC236}">
                <a16:creationId xmlns:a16="http://schemas.microsoft.com/office/drawing/2014/main" id="{D85A53DB-2B9F-4EF6-A341-E6DD4FE352A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4000" y="2183242"/>
            <a:ext cx="2916000" cy="1158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Redhat Logo">
            <a:extLst>
              <a:ext uri="{FF2B5EF4-FFF2-40B4-BE49-F238E27FC236}">
                <a16:creationId xmlns:a16="http://schemas.microsoft.com/office/drawing/2014/main" id="{DE75D440-286D-4B84-B3D8-E829EF80239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962" y="2417821"/>
            <a:ext cx="2916000" cy="689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E47E1D0E-BA6D-4D7F-AE63-89D4A3006917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84038" y="2295478"/>
            <a:ext cx="2916000" cy="934152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32F22F6E-315E-4A94-B1D8-4A39365662F2}"/>
              </a:ext>
            </a:extLst>
          </p:cNvPr>
          <p:cNvSpPr txBox="1"/>
          <p:nvPr userDrawn="1"/>
        </p:nvSpPr>
        <p:spPr>
          <a:xfrm>
            <a:off x="670409" y="748800"/>
            <a:ext cx="780318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300" b="0" i="0" u="none" strike="noStrike" kern="1200" cap="none" noProof="0" dirty="0">
                <a:solidFill>
                  <a:srgbClr val="398BC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  <a:ea typeface="+mn-ea"/>
                <a:cs typeface="+mn-cs"/>
                <a:sym typeface="Arial"/>
              </a:rPr>
              <a:t>Thank You for your support!</a:t>
            </a:r>
            <a:br>
              <a:rPr lang="en-GB" sz="3300" b="0" i="0" u="none" strike="noStrike" kern="1200" cap="none" noProof="0" dirty="0">
                <a:solidFill>
                  <a:srgbClr val="398BC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  <a:ea typeface="+mn-ea"/>
                <a:cs typeface="+mn-cs"/>
                <a:sym typeface="Arial"/>
              </a:rPr>
            </a:br>
            <a:r>
              <a:rPr lang="en-GB" sz="3300" b="0" i="0" u="none" strike="noStrike" kern="1200" cap="none" noProof="0" dirty="0">
                <a:solidFill>
                  <a:srgbClr val="398BC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  <a:ea typeface="+mn-ea"/>
                <a:cs typeface="+mn-cs"/>
                <a:sym typeface="Arial"/>
              </a:rPr>
              <a:t>See you in Bath!</a:t>
            </a:r>
          </a:p>
        </p:txBody>
      </p:sp>
    </p:spTree>
    <p:extLst>
      <p:ext uri="{BB962C8B-B14F-4D97-AF65-F5344CB8AC3E}">
        <p14:creationId xmlns:p14="http://schemas.microsoft.com/office/powerpoint/2010/main" val="2759286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Diapositiva Ti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 hasCustomPrompt="1"/>
          </p:nvPr>
        </p:nvSpPr>
        <p:spPr>
          <a:xfrm>
            <a:off x="1408176" y="2155850"/>
            <a:ext cx="6839712" cy="600124"/>
          </a:xfrm>
          <a:noFill/>
          <a:ln w="9525" algn="ctr">
            <a:noFill/>
            <a:round/>
            <a:headEnd/>
            <a:tailEnd/>
          </a:ln>
          <a:effectLst/>
        </p:spPr>
        <p:txBody>
          <a:bodyPr wrap="square">
            <a:spAutoFit/>
          </a:bodyPr>
          <a:lstStyle>
            <a:lvl1pPr marL="0" algn="r" defTabSz="685800" rtl="0" eaLnBrk="1" latinLnBrk="0" hangingPunct="1">
              <a:defRPr lang="es-ES" sz="3300" kern="1200">
                <a:solidFill>
                  <a:srgbClr val="398BC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  <a:ea typeface="+mn-ea"/>
                <a:cs typeface="+mn-cs"/>
              </a:defRPr>
            </a:lvl1pPr>
          </a:lstStyle>
          <a:p>
            <a:r>
              <a:rPr lang="es-ES" dirty="0"/>
              <a:t>PRESENTATION TITLE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07913858-8F23-4B08-94EC-AAB987DCC83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52" t="31953" r="13910" b="28994"/>
          <a:stretch/>
        </p:blipFill>
        <p:spPr>
          <a:xfrm>
            <a:off x="0" y="35178"/>
            <a:ext cx="2113721" cy="1145895"/>
          </a:xfrm>
          <a:prstGeom prst="rect">
            <a:avLst/>
          </a:prstGeom>
        </p:spPr>
      </p:pic>
      <p:pic>
        <p:nvPicPr>
          <p:cNvPr id="11" name="Picture 2" descr="IEEE Power Electronics Society">
            <a:extLst>
              <a:ext uri="{FF2B5EF4-FFF2-40B4-BE49-F238E27FC236}">
                <a16:creationId xmlns:a16="http://schemas.microsoft.com/office/drawing/2014/main" id="{D85A53DB-2B9F-4EF6-A341-E6DD4FE352A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4333" y="164982"/>
            <a:ext cx="1925733" cy="765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2 Subtítulo">
            <a:extLst>
              <a:ext uri="{FF2B5EF4-FFF2-40B4-BE49-F238E27FC236}">
                <a16:creationId xmlns:a16="http://schemas.microsoft.com/office/drawing/2014/main" id="{72533AEB-98CD-4448-9BA9-C4F2FEC698D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131161" y="3730752"/>
            <a:ext cx="2138697" cy="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marL="0" indent="0" algn="r" defTabSz="685800" rtl="0" eaLnBrk="1" latinLnBrk="0" hangingPunct="1">
              <a:buNone/>
              <a:defRPr lang="es-ES" sz="1350" kern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Britannic Bold" pitchFamily="34" charset="0"/>
                <a:ea typeface="+mn-ea"/>
                <a:cs typeface="+mn-cs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/>
              <a:t>NAME OF THE PRESENTER</a:t>
            </a:r>
          </a:p>
        </p:txBody>
      </p:sp>
    </p:spTree>
    <p:extLst>
      <p:ext uri="{BB962C8B-B14F-4D97-AF65-F5344CB8AC3E}">
        <p14:creationId xmlns:p14="http://schemas.microsoft.com/office/powerpoint/2010/main" val="738020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m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913345" y="87474"/>
            <a:ext cx="8075240" cy="355266"/>
          </a:xfrm>
        </p:spPr>
        <p:txBody>
          <a:bodyPr>
            <a:noAutofit/>
          </a:bodyPr>
          <a:lstStyle>
            <a:lvl1pPr algn="r">
              <a:defRPr sz="2400">
                <a:solidFill>
                  <a:schemeClr val="tx1"/>
                </a:solidFill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8" name="Marcador de texto 5"/>
          <p:cNvSpPr>
            <a:spLocks noGrp="1"/>
          </p:cNvSpPr>
          <p:nvPr>
            <p:ph type="body" sz="quarter" idx="10"/>
          </p:nvPr>
        </p:nvSpPr>
        <p:spPr>
          <a:xfrm>
            <a:off x="2826251" y="475870"/>
            <a:ext cx="6162335" cy="458408"/>
          </a:xfrm>
        </p:spPr>
        <p:txBody>
          <a:bodyPr/>
          <a:lstStyle>
            <a:lvl1pPr marL="0" indent="0" algn="r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s-ES_tradnl" dirty="0"/>
              <a:t>Haga clic para modificar el estilo de texto del patrón</a:t>
            </a:r>
          </a:p>
        </p:txBody>
      </p:sp>
      <p:cxnSp>
        <p:nvCxnSpPr>
          <p:cNvPr id="6" name="3 Conector recto">
            <a:extLst>
              <a:ext uri="{FF2B5EF4-FFF2-40B4-BE49-F238E27FC236}">
                <a16:creationId xmlns:a16="http://schemas.microsoft.com/office/drawing/2014/main" id="{04ABF745-0C03-44A9-964B-6C90ECF7DE7A}"/>
              </a:ext>
            </a:extLst>
          </p:cNvPr>
          <p:cNvCxnSpPr/>
          <p:nvPr userDrawn="1"/>
        </p:nvCxnSpPr>
        <p:spPr>
          <a:xfrm>
            <a:off x="230348" y="471107"/>
            <a:ext cx="8758237" cy="9525"/>
          </a:xfrm>
          <a:prstGeom prst="line">
            <a:avLst/>
          </a:prstGeom>
          <a:ln w="38100" cap="rnd">
            <a:solidFill>
              <a:srgbClr val="3838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Google Shape;18;p7">
            <a:extLst>
              <a:ext uri="{FF2B5EF4-FFF2-40B4-BE49-F238E27FC236}">
                <a16:creationId xmlns:a16="http://schemas.microsoft.com/office/drawing/2014/main" id="{BC2FA9C4-1611-404F-BC8F-F50BEE25490F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7010400" y="4869657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r>
              <a:rPr lang="en-US"/>
              <a:t> of </a:t>
            </a:r>
            <a:endParaRPr/>
          </a:p>
        </p:txBody>
      </p:sp>
      <p:sp>
        <p:nvSpPr>
          <p:cNvPr id="12" name="Espace réservé du contenu 2">
            <a:extLst>
              <a:ext uri="{FF2B5EF4-FFF2-40B4-BE49-F238E27FC236}">
                <a16:creationId xmlns:a16="http://schemas.microsoft.com/office/drawing/2014/main" id="{9E20C36E-9163-4547-96B9-F339C30743B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57200" y="958122"/>
            <a:ext cx="8229600" cy="108145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lang="en-US" sz="1350" noProof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lang="en-US" sz="1350" noProof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971550" indent="-285750">
              <a:buFont typeface="Arial" panose="020B0604020202020204" pitchFamily="34" charset="0"/>
              <a:buChar char="•"/>
              <a:defRPr lang="en-US" sz="1350" noProof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lang="en-US" sz="1200" noProof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</a:lstStyle>
          <a:p>
            <a:pPr marL="201216" lvl="0" indent="-201216">
              <a:spcBef>
                <a:spcPct val="20000"/>
              </a:spcBef>
              <a:buClr>
                <a:srgbClr val="398BC3"/>
              </a:buClr>
              <a:buSzPct val="150000"/>
              <a:buFont typeface="Tahoma" panose="020B0604030504040204" pitchFamily="34" charset="0"/>
              <a:buChar char="▪"/>
            </a:pPr>
            <a:r>
              <a:rPr lang="en-US" noProof="0" dirty="0"/>
              <a:t>Click to edit Master text styles</a:t>
            </a:r>
          </a:p>
          <a:p>
            <a:pPr marL="600075" lvl="1" indent="-257175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¢"/>
            </a:pPr>
            <a:r>
              <a:rPr lang="en-US" noProof="0" dirty="0"/>
              <a:t>Second level</a:t>
            </a:r>
          </a:p>
          <a:p>
            <a:pPr marL="857250" lvl="2" indent="-171450">
              <a:spcBef>
                <a:spcPct val="20000"/>
              </a:spcBef>
            </a:pPr>
            <a:r>
              <a:rPr lang="en-US" noProof="0" dirty="0"/>
              <a:t>Third level</a:t>
            </a:r>
          </a:p>
          <a:p>
            <a:pPr marL="1200150" lvl="3" indent="-171450">
              <a:spcBef>
                <a:spcPct val="20000"/>
              </a:spcBef>
              <a:buChar char="–"/>
            </a:pPr>
            <a:r>
              <a:rPr lang="en-US" noProof="0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172558454"/>
      </p:ext>
    </p:extLst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vert="horz" lIns="91440" tIns="45720" rIns="91440" bIns="45720" rtlCol="0" anchor="ctr">
            <a:noAutofit/>
          </a:bodyPr>
          <a:lstStyle>
            <a:lvl1pPr>
              <a:defRPr lang="en-US" sz="2400" noProof="0" dirty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dirty="0"/>
              <a:t>Click to edit Master title style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958122"/>
            <a:ext cx="8229600" cy="108145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lang="en-US" sz="1350" noProof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lang="en-US" sz="1350" noProof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971550" indent="-285750">
              <a:buFont typeface="Arial" panose="020B0604020202020204" pitchFamily="34" charset="0"/>
              <a:buChar char="•"/>
              <a:defRPr lang="en-US" sz="1350" noProof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lang="en-US" sz="1200" noProof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</a:lstStyle>
          <a:p>
            <a:pPr marL="201216" lvl="0" indent="-201216">
              <a:spcBef>
                <a:spcPct val="20000"/>
              </a:spcBef>
              <a:buClr>
                <a:srgbClr val="398BC3"/>
              </a:buClr>
              <a:buSzPct val="150000"/>
              <a:buFont typeface="Tahoma" panose="020B0604030504040204" pitchFamily="34" charset="0"/>
              <a:buChar char="▪"/>
            </a:pPr>
            <a:r>
              <a:rPr lang="en-US" noProof="0" dirty="0"/>
              <a:t>Click to edit Master text styles</a:t>
            </a:r>
          </a:p>
          <a:p>
            <a:pPr marL="600075" lvl="1" indent="-257175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¢"/>
            </a:pPr>
            <a:r>
              <a:rPr lang="en-US" noProof="0" dirty="0"/>
              <a:t>Second level</a:t>
            </a:r>
          </a:p>
          <a:p>
            <a:pPr marL="857250" lvl="2" indent="-171450">
              <a:spcBef>
                <a:spcPct val="20000"/>
              </a:spcBef>
            </a:pPr>
            <a:r>
              <a:rPr lang="en-US" noProof="0" dirty="0"/>
              <a:t>Third level</a:t>
            </a:r>
          </a:p>
          <a:p>
            <a:pPr marL="1200150" lvl="3" indent="-171450">
              <a:spcBef>
                <a:spcPct val="20000"/>
              </a:spcBef>
              <a:buChar char="–"/>
            </a:pPr>
            <a:r>
              <a:rPr lang="en-US" noProof="0" dirty="0"/>
              <a:t>Fourth level</a:t>
            </a:r>
          </a:p>
        </p:txBody>
      </p:sp>
      <p:cxnSp>
        <p:nvCxnSpPr>
          <p:cNvPr id="4" name="3 Conector recto">
            <a:extLst>
              <a:ext uri="{FF2B5EF4-FFF2-40B4-BE49-F238E27FC236}">
                <a16:creationId xmlns:a16="http://schemas.microsoft.com/office/drawing/2014/main" id="{3443C523-48C4-464F-97F5-814D86E8FD84}"/>
              </a:ext>
            </a:extLst>
          </p:cNvPr>
          <p:cNvCxnSpPr/>
          <p:nvPr userDrawn="1"/>
        </p:nvCxnSpPr>
        <p:spPr>
          <a:xfrm>
            <a:off x="230348" y="676513"/>
            <a:ext cx="8758237" cy="9525"/>
          </a:xfrm>
          <a:prstGeom prst="line">
            <a:avLst/>
          </a:prstGeom>
          <a:ln w="38100" cap="rnd">
            <a:solidFill>
              <a:srgbClr val="3838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0687819"/>
      </p:ext>
    </p:extLst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vert="horz" lIns="91440" tIns="45720" rIns="91440" bIns="45720" rtlCol="0" anchor="ctr">
            <a:noAutofit/>
          </a:bodyPr>
          <a:lstStyle>
            <a:lvl1pPr>
              <a:defRPr lang="en-US" sz="2400" noProof="0" dirty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dirty="0"/>
              <a:t>Click to edit Master title style</a:t>
            </a: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3A77AC82-9F5A-4E98-B5A6-01989DBCAE78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457200" y="969553"/>
            <a:ext cx="4048944" cy="108145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lang="en-US" sz="1350" noProof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lang="en-US" sz="1350" noProof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971550" indent="-285750">
              <a:buFont typeface="Arial" panose="020B0604020202020204" pitchFamily="34" charset="0"/>
              <a:buChar char="•"/>
              <a:defRPr lang="en-US" sz="1350" noProof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lang="en-US" sz="1200" noProof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</a:lstStyle>
          <a:p>
            <a:pPr marL="201216" lvl="0" indent="-201216">
              <a:spcBef>
                <a:spcPct val="20000"/>
              </a:spcBef>
              <a:buClr>
                <a:srgbClr val="398BC3"/>
              </a:buClr>
              <a:buSzPct val="150000"/>
              <a:buFont typeface="Tahoma" panose="020B0604030504040204" pitchFamily="34" charset="0"/>
              <a:buChar char="▪"/>
            </a:pPr>
            <a:r>
              <a:rPr lang="en-US" noProof="0" dirty="0"/>
              <a:t>Click to edit Master text styles</a:t>
            </a:r>
          </a:p>
          <a:p>
            <a:pPr marL="600075" lvl="1" indent="-257175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¢"/>
            </a:pPr>
            <a:r>
              <a:rPr lang="en-US" noProof="0" dirty="0"/>
              <a:t>Second level</a:t>
            </a:r>
          </a:p>
          <a:p>
            <a:pPr marL="857250" lvl="2" indent="-171450">
              <a:spcBef>
                <a:spcPct val="20000"/>
              </a:spcBef>
            </a:pPr>
            <a:r>
              <a:rPr lang="en-US" noProof="0" dirty="0"/>
              <a:t>Third level</a:t>
            </a:r>
          </a:p>
          <a:p>
            <a:pPr marL="1200150" lvl="3" indent="-171450">
              <a:spcBef>
                <a:spcPct val="20000"/>
              </a:spcBef>
              <a:buChar char="–"/>
            </a:pPr>
            <a:r>
              <a:rPr lang="en-US" noProof="0" dirty="0"/>
              <a:t>Fourth level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4DC73A7C-7E92-4D5D-BD50-E8E64D9207C8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4637858" y="969553"/>
            <a:ext cx="4048944" cy="108145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lang="en-US" sz="1350" noProof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lang="en-US" sz="1350" noProof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971550" indent="-285750">
              <a:buFont typeface="Arial" panose="020B0604020202020204" pitchFamily="34" charset="0"/>
              <a:buChar char="•"/>
              <a:defRPr lang="en-US" sz="1350" noProof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lang="en-US" sz="1200" noProof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</a:lstStyle>
          <a:p>
            <a:pPr marL="201216" lvl="0" indent="-201216">
              <a:spcBef>
                <a:spcPct val="20000"/>
              </a:spcBef>
              <a:buClr>
                <a:srgbClr val="398BC3"/>
              </a:buClr>
              <a:buSzPct val="150000"/>
              <a:buFont typeface="Tahoma" panose="020B0604030504040204" pitchFamily="34" charset="0"/>
              <a:buChar char="▪"/>
            </a:pPr>
            <a:r>
              <a:rPr lang="en-US" noProof="0" dirty="0"/>
              <a:t>Click to edit Master text styles</a:t>
            </a:r>
          </a:p>
          <a:p>
            <a:pPr marL="600075" lvl="1" indent="-257175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¢"/>
            </a:pPr>
            <a:r>
              <a:rPr lang="en-US" noProof="0" dirty="0"/>
              <a:t>Second level</a:t>
            </a:r>
          </a:p>
          <a:p>
            <a:pPr marL="857250" lvl="2" indent="-171450">
              <a:spcBef>
                <a:spcPct val="20000"/>
              </a:spcBef>
            </a:pPr>
            <a:r>
              <a:rPr lang="en-US" noProof="0" dirty="0"/>
              <a:t>Third level</a:t>
            </a:r>
          </a:p>
          <a:p>
            <a:pPr marL="1200150" lvl="3" indent="-171450">
              <a:spcBef>
                <a:spcPct val="20000"/>
              </a:spcBef>
              <a:buChar char="–"/>
            </a:pPr>
            <a:r>
              <a:rPr lang="en-US" noProof="0" dirty="0"/>
              <a:t>Fourth level</a:t>
            </a:r>
          </a:p>
        </p:txBody>
      </p:sp>
      <p:cxnSp>
        <p:nvCxnSpPr>
          <p:cNvPr id="7" name="3 Conector recto">
            <a:extLst>
              <a:ext uri="{FF2B5EF4-FFF2-40B4-BE49-F238E27FC236}">
                <a16:creationId xmlns:a16="http://schemas.microsoft.com/office/drawing/2014/main" id="{2D7955E2-25B6-4E97-8A54-05594CA80F8E}"/>
              </a:ext>
            </a:extLst>
          </p:cNvPr>
          <p:cNvCxnSpPr/>
          <p:nvPr userDrawn="1"/>
        </p:nvCxnSpPr>
        <p:spPr>
          <a:xfrm>
            <a:off x="230348" y="663261"/>
            <a:ext cx="8758237" cy="9525"/>
          </a:xfrm>
          <a:prstGeom prst="line">
            <a:avLst/>
          </a:prstGeom>
          <a:ln w="38100" cap="rnd">
            <a:solidFill>
              <a:srgbClr val="3838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8412761"/>
      </p:ext>
    </p:extLst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9"/>
          <p:cNvSpPr txBox="1"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9"/>
          <p:cNvSpPr txBox="1"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7" name="Google Shape;27;p9"/>
          <p:cNvSpPr txBox="1">
            <a:spLocks noGrp="1"/>
          </p:cNvSpPr>
          <p:nvPr>
            <p:ph type="sldNum" idx="12"/>
          </p:nvPr>
        </p:nvSpPr>
        <p:spPr>
          <a:xfrm>
            <a:off x="6995652" y="4869657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r>
              <a:rPr lang="en-US"/>
              <a:t> of 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2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4607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2"/>
          <p:cNvSpPr txBox="1">
            <a:spLocks noGrp="1"/>
          </p:cNvSpPr>
          <p:nvPr>
            <p:ph type="sldNum" idx="12"/>
          </p:nvPr>
        </p:nvSpPr>
        <p:spPr>
          <a:xfrm>
            <a:off x="6995652" y="4869657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r>
              <a:rPr lang="en-US"/>
              <a:t> of 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3"/>
          <p:cNvSpPr txBox="1">
            <a:spLocks noGrp="1"/>
          </p:cNvSpPr>
          <p:nvPr>
            <p:ph type="sldNum" idx="12"/>
          </p:nvPr>
        </p:nvSpPr>
        <p:spPr>
          <a:xfrm>
            <a:off x="6995652" y="4869657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r>
              <a:rPr lang="en-US"/>
              <a:t> of 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460771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 dirty="0"/>
          </a:p>
        </p:txBody>
      </p:sp>
      <p:sp>
        <p:nvSpPr>
          <p:cNvPr id="11" name="Google Shape;11;p6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68288" lvl="0" indent="-268288">
              <a:spcBef>
                <a:spcPct val="20000"/>
              </a:spcBef>
              <a:buClr>
                <a:srgbClr val="398BC3"/>
              </a:buClr>
              <a:buSzPct val="150000"/>
              <a:buFont typeface="Tahoma" panose="020B0604030504040204" pitchFamily="34" charset="0"/>
              <a:buChar char="▪"/>
            </a:pPr>
            <a:r>
              <a:rPr lang="en-US" noProof="0" dirty="0"/>
              <a:t>Click to edit Master text styles</a:t>
            </a:r>
          </a:p>
          <a:p>
            <a:pPr marL="800100" lvl="1" indent="-3429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¢"/>
            </a:pPr>
            <a:r>
              <a:rPr lang="en-US" noProof="0" dirty="0"/>
              <a:t>Second level</a:t>
            </a:r>
          </a:p>
          <a:p>
            <a:pPr marL="1143000" lvl="2" indent="-228600">
              <a:spcBef>
                <a:spcPct val="20000"/>
              </a:spcBef>
            </a:pPr>
            <a:r>
              <a:rPr lang="en-US" noProof="0" dirty="0"/>
              <a:t>Third level</a:t>
            </a:r>
          </a:p>
          <a:p>
            <a:pPr marL="1600200" lvl="3" indent="-228600">
              <a:spcBef>
                <a:spcPct val="20000"/>
              </a:spcBef>
              <a:buChar char="–"/>
            </a:pPr>
            <a:r>
              <a:rPr lang="en-US" noProof="0" dirty="0"/>
              <a:t>Fourth level</a:t>
            </a:r>
            <a:endParaRPr dirty="0"/>
          </a:p>
        </p:txBody>
      </p:sp>
      <p:sp>
        <p:nvSpPr>
          <p:cNvPr id="12" name="Google Shape;12;p6"/>
          <p:cNvSpPr txBox="1">
            <a:spLocks noGrp="1"/>
          </p:cNvSpPr>
          <p:nvPr>
            <p:ph type="sldNum" idx="12"/>
          </p:nvPr>
        </p:nvSpPr>
        <p:spPr>
          <a:xfrm>
            <a:off x="6995652" y="4869657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r>
              <a:rPr lang="en-US"/>
              <a:t> of</a:t>
            </a:r>
            <a:endParaRPr sz="1400">
              <a:solidFill>
                <a:srgbClr val="000000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71859EA-05B5-4E95-8BAD-6BF1A52FEF1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52" t="31953" r="13910" b="28994"/>
          <a:stretch/>
        </p:blipFill>
        <p:spPr>
          <a:xfrm>
            <a:off x="14748" y="4594623"/>
            <a:ext cx="1065457" cy="577608"/>
          </a:xfrm>
          <a:prstGeom prst="rect">
            <a:avLst/>
          </a:prstGeom>
        </p:spPr>
      </p:pic>
      <p:pic>
        <p:nvPicPr>
          <p:cNvPr id="6" name="Picture 2" descr="IEEE Power Electronics Society">
            <a:extLst>
              <a:ext uri="{FF2B5EF4-FFF2-40B4-BE49-F238E27FC236}">
                <a16:creationId xmlns:a16="http://schemas.microsoft.com/office/drawing/2014/main" id="{1F54F6F4-4E16-43BC-BD9F-FCA519209DA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7820" y="4594623"/>
            <a:ext cx="1179660" cy="468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  <p:sldLayoutId id="2147483665" r:id="rId2"/>
    <p:sldLayoutId id="2147483662" r:id="rId3"/>
    <p:sldLayoutId id="2147483661" r:id="rId4"/>
    <p:sldLayoutId id="2147483663" r:id="rId5"/>
    <p:sldLayoutId id="2147483664" r:id="rId6"/>
    <p:sldLayoutId id="2147483651" r:id="rId7"/>
    <p:sldLayoutId id="2147483654" r:id="rId8"/>
    <p:sldLayoutId id="2147483655" r:id="rId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lang="en-US" sz="2800" b="0" i="0" u="none" strike="noStrike" kern="1200" cap="none" noProof="0" dirty="0">
          <a:solidFill>
            <a:srgbClr val="9C0063"/>
          </a:solidFill>
          <a:latin typeface="Avenir Next Regular"/>
          <a:ea typeface="+mj-ea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00" b="0" i="0" u="none" strike="noStrike" cap="none" dirty="0">
          <a:solidFill>
            <a:schemeClr val="tx1"/>
          </a:solidFill>
          <a:latin typeface="Times New Roman" panose="02020603050405020304" pitchFamily="18" charset="0"/>
          <a:ea typeface="Arial"/>
          <a:cs typeface="Times New Roman" panose="02020603050405020304" pitchFamily="18" charset="0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11">
            <a:extLst>
              <a:ext uri="{FF2B5EF4-FFF2-40B4-BE49-F238E27FC236}">
                <a16:creationId xmlns:a16="http://schemas.microsoft.com/office/drawing/2014/main" id="{876E2863-B543-7AD5-612D-C00C2DD282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107" y="3861922"/>
            <a:ext cx="1687759" cy="1146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8482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532D48-4A43-48E4-B070-6A035821D6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F0D55FB-4636-4EF4-A282-27EAAC4595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31161" y="3730752"/>
            <a:ext cx="2138697" cy="351338"/>
          </a:xfrm>
        </p:spPr>
        <p:txBody>
          <a:bodyPr/>
          <a:lstStyle/>
          <a:p>
            <a:endParaRPr lang="es-ES" dirty="0"/>
          </a:p>
        </p:txBody>
      </p:sp>
      <p:pic>
        <p:nvPicPr>
          <p:cNvPr id="4" name="Imagen 11">
            <a:extLst>
              <a:ext uri="{FF2B5EF4-FFF2-40B4-BE49-F238E27FC236}">
                <a16:creationId xmlns:a16="http://schemas.microsoft.com/office/drawing/2014/main" id="{29990419-19EB-8362-5ABC-08D61E0FF1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62" y="3981685"/>
            <a:ext cx="1687759" cy="1146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036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EAE599-98EE-4DB9-BB2C-D0E074016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6F89F71-5F3A-4B9E-B721-4179192EE8A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3EA2ABB-E8C1-460D-B5BD-C8D5D37472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3</a:t>
            </a:fld>
            <a:r>
              <a:rPr lang="en-US"/>
              <a:t> of </a:t>
            </a:r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5ABBE465-CFA9-496C-A1B8-50D5A12ACF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58850"/>
            <a:ext cx="8229600" cy="108108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lang="en-US" sz="1350" noProof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lang="en-US" sz="1350" noProof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971550" indent="-285750">
              <a:buFont typeface="Arial" panose="020B0604020202020204" pitchFamily="34" charset="0"/>
              <a:buChar char="•"/>
              <a:defRPr lang="en-US" sz="1350" noProof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lang="en-US" sz="1200" noProof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</a:lstStyle>
          <a:p>
            <a:pPr marL="201216" lvl="0" indent="-201216">
              <a:spcBef>
                <a:spcPct val="20000"/>
              </a:spcBef>
              <a:buClr>
                <a:srgbClr val="398BC3"/>
              </a:buClr>
              <a:buSzPct val="150000"/>
              <a:buFont typeface="Tahoma" panose="020B0604030504040204" pitchFamily="34" charset="0"/>
              <a:buChar char="▪"/>
            </a:pPr>
            <a:r>
              <a:rPr lang="en-US" noProof="0" dirty="0"/>
              <a:t>Click to edit Master text styles</a:t>
            </a:r>
          </a:p>
          <a:p>
            <a:pPr marL="600075" lvl="1" indent="-257175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¢"/>
            </a:pPr>
            <a:r>
              <a:rPr lang="en-US" noProof="0" dirty="0"/>
              <a:t>Second level</a:t>
            </a:r>
          </a:p>
          <a:p>
            <a:pPr marL="857250" lvl="2" indent="-171450">
              <a:spcBef>
                <a:spcPct val="20000"/>
              </a:spcBef>
            </a:pPr>
            <a:r>
              <a:rPr lang="en-US" noProof="0" dirty="0"/>
              <a:t>Third level</a:t>
            </a:r>
          </a:p>
          <a:p>
            <a:pPr marL="1200150" lvl="3" indent="-171450">
              <a:spcBef>
                <a:spcPct val="20000"/>
              </a:spcBef>
              <a:buChar char="–"/>
            </a:pPr>
            <a:r>
              <a:rPr lang="en-US" noProof="0" dirty="0"/>
              <a:t>Fourth level</a:t>
            </a:r>
          </a:p>
        </p:txBody>
      </p:sp>
      <p:pic>
        <p:nvPicPr>
          <p:cNvPr id="6" name="Imagen 1">
            <a:extLst>
              <a:ext uri="{FF2B5EF4-FFF2-40B4-BE49-F238E27FC236}">
                <a16:creationId xmlns:a16="http://schemas.microsoft.com/office/drawing/2014/main" id="{14B08661-54D9-A349-18F8-382E8019D0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5095" y="4594623"/>
            <a:ext cx="785328" cy="533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759769"/>
      </p:ext>
    </p:extLst>
  </p:cSld>
  <p:clrMapOvr>
    <a:masterClrMapping/>
  </p:clrMapOvr>
  <p:transition spd="slow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C90B04-8B09-4D8D-8C70-4B57B8D3B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F60A97B8-ECDD-4F42-807C-BBDCF1B1E777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57200" y="969963"/>
            <a:ext cx="4049713" cy="1081087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lang="en-US" sz="1350" noProof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lang="en-US" sz="1350" noProof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971550" indent="-285750">
              <a:buFont typeface="Arial" panose="020B0604020202020204" pitchFamily="34" charset="0"/>
              <a:buChar char="•"/>
              <a:defRPr lang="en-US" sz="1350" noProof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lang="en-US" sz="1200" noProof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</a:lstStyle>
          <a:p>
            <a:pPr marL="201216" lvl="0" indent="-201216">
              <a:spcBef>
                <a:spcPct val="20000"/>
              </a:spcBef>
              <a:buClr>
                <a:srgbClr val="398BC3"/>
              </a:buClr>
              <a:buSzPct val="150000"/>
              <a:buFont typeface="Tahoma" panose="020B0604030504040204" pitchFamily="34" charset="0"/>
              <a:buChar char="▪"/>
            </a:pPr>
            <a:r>
              <a:rPr lang="en-US" noProof="0" dirty="0"/>
              <a:t>Click to edit Master text styles</a:t>
            </a:r>
          </a:p>
          <a:p>
            <a:pPr marL="600075" lvl="1" indent="-257175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¢"/>
            </a:pPr>
            <a:r>
              <a:rPr lang="en-US" noProof="0" dirty="0"/>
              <a:t>Second level</a:t>
            </a:r>
          </a:p>
          <a:p>
            <a:pPr marL="857250" lvl="2" indent="-171450">
              <a:spcBef>
                <a:spcPct val="20000"/>
              </a:spcBef>
            </a:pPr>
            <a:r>
              <a:rPr lang="en-US" noProof="0" dirty="0"/>
              <a:t>Third level</a:t>
            </a:r>
          </a:p>
          <a:p>
            <a:pPr marL="1200150" lvl="3" indent="-171450">
              <a:spcBef>
                <a:spcPct val="20000"/>
              </a:spcBef>
              <a:buChar char="–"/>
            </a:pPr>
            <a:r>
              <a:rPr lang="en-US" noProof="0" dirty="0"/>
              <a:t>Fourth level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9DFD05C3-3B24-4628-A04E-ACC34FE90F2B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4637088" y="969963"/>
            <a:ext cx="4049712" cy="1081087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lang="en-US" sz="1350" noProof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lang="en-US" sz="1350" noProof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971550" indent="-285750">
              <a:buFont typeface="Arial" panose="020B0604020202020204" pitchFamily="34" charset="0"/>
              <a:buChar char="•"/>
              <a:defRPr lang="en-US" sz="1350" noProof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lang="en-US" sz="1200" noProof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</a:lstStyle>
          <a:p>
            <a:pPr marL="201216" lvl="0" indent="-201216">
              <a:spcBef>
                <a:spcPct val="20000"/>
              </a:spcBef>
              <a:buClr>
                <a:srgbClr val="398BC3"/>
              </a:buClr>
              <a:buSzPct val="150000"/>
              <a:buFont typeface="Tahoma" panose="020B0604030504040204" pitchFamily="34" charset="0"/>
              <a:buChar char="▪"/>
            </a:pPr>
            <a:r>
              <a:rPr lang="en-US" noProof="0" dirty="0"/>
              <a:t>Click to edit Master text styles</a:t>
            </a:r>
          </a:p>
          <a:p>
            <a:pPr marL="600075" lvl="1" indent="-257175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¢"/>
            </a:pPr>
            <a:r>
              <a:rPr lang="en-US" noProof="0" dirty="0"/>
              <a:t>Second level</a:t>
            </a:r>
          </a:p>
          <a:p>
            <a:pPr marL="857250" lvl="2" indent="-171450">
              <a:spcBef>
                <a:spcPct val="20000"/>
              </a:spcBef>
            </a:pPr>
            <a:r>
              <a:rPr lang="en-US" noProof="0" dirty="0"/>
              <a:t>Third level</a:t>
            </a:r>
          </a:p>
          <a:p>
            <a:pPr marL="1200150" lvl="3" indent="-171450">
              <a:spcBef>
                <a:spcPct val="20000"/>
              </a:spcBef>
              <a:buChar char="–"/>
            </a:pPr>
            <a:r>
              <a:rPr lang="en-US" noProof="0" dirty="0"/>
              <a:t>Fourth level</a:t>
            </a:r>
          </a:p>
        </p:txBody>
      </p:sp>
      <p:pic>
        <p:nvPicPr>
          <p:cNvPr id="7" name="Imagen 1">
            <a:extLst>
              <a:ext uri="{FF2B5EF4-FFF2-40B4-BE49-F238E27FC236}">
                <a16:creationId xmlns:a16="http://schemas.microsoft.com/office/drawing/2014/main" id="{80DC99B0-7FEC-1973-E0DA-51FF88226A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5095" y="4594623"/>
            <a:ext cx="785328" cy="533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032138"/>
      </p:ext>
    </p:extLst>
  </p:cSld>
  <p:clrMapOvr>
    <a:masterClrMapping/>
  </p:clrMapOvr>
  <p:transition spd="slow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D1196C-471B-40AD-88BC-1D6AEBCF9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95E3919F-CFB1-47D2-BAF4-C1CE49D5B3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58850"/>
            <a:ext cx="8229600" cy="108108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lang="en-US" sz="1350" noProof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lang="en-US" sz="1350" noProof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971550" indent="-285750">
              <a:buFont typeface="Arial" panose="020B0604020202020204" pitchFamily="34" charset="0"/>
              <a:buChar char="•"/>
              <a:defRPr lang="en-US" sz="1350" noProof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lang="en-US" sz="1200" noProof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</a:lstStyle>
          <a:p>
            <a:pPr marL="201216" lvl="0" indent="-201216">
              <a:spcBef>
                <a:spcPct val="20000"/>
              </a:spcBef>
              <a:buClr>
                <a:srgbClr val="398BC3"/>
              </a:buClr>
              <a:buSzPct val="150000"/>
              <a:buFont typeface="Tahoma" panose="020B0604030504040204" pitchFamily="34" charset="0"/>
              <a:buChar char="▪"/>
            </a:pPr>
            <a:r>
              <a:rPr lang="en-US" noProof="0" dirty="0"/>
              <a:t>Click to edit Master text styles</a:t>
            </a:r>
          </a:p>
          <a:p>
            <a:pPr marL="600075" lvl="1" indent="-257175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¢"/>
            </a:pPr>
            <a:r>
              <a:rPr lang="en-US" noProof="0" dirty="0"/>
              <a:t>Second level</a:t>
            </a:r>
          </a:p>
          <a:p>
            <a:pPr marL="857250" lvl="2" indent="-171450">
              <a:spcBef>
                <a:spcPct val="20000"/>
              </a:spcBef>
            </a:pPr>
            <a:r>
              <a:rPr lang="en-US" noProof="0" dirty="0"/>
              <a:t>Third level</a:t>
            </a:r>
          </a:p>
          <a:p>
            <a:pPr marL="1200150" lvl="3" indent="-171450">
              <a:spcBef>
                <a:spcPct val="20000"/>
              </a:spcBef>
              <a:buChar char="–"/>
            </a:pPr>
            <a:r>
              <a:rPr lang="en-US" noProof="0" dirty="0"/>
              <a:t>Fourth level</a:t>
            </a:r>
          </a:p>
        </p:txBody>
      </p:sp>
      <p:pic>
        <p:nvPicPr>
          <p:cNvPr id="5" name="Imagen 1">
            <a:extLst>
              <a:ext uri="{FF2B5EF4-FFF2-40B4-BE49-F238E27FC236}">
                <a16:creationId xmlns:a16="http://schemas.microsoft.com/office/drawing/2014/main" id="{0D5FE8EC-CC7E-5635-961F-83F9FACBFF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5095" y="4594623"/>
            <a:ext cx="785328" cy="533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218977"/>
      </p:ext>
    </p:extLst>
  </p:cSld>
  <p:clrMapOvr>
    <a:masterClrMapping/>
  </p:clrMapOvr>
  <p:transition spd="slow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3683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0A34D5551D474894CD56A196C8D7D3" ma:contentTypeVersion="8" ma:contentTypeDescription="Create a new document." ma:contentTypeScope="" ma:versionID="eae7f45342a2cbfd69f5975b0cd9f1fa">
  <xsd:schema xmlns:xsd="http://www.w3.org/2001/XMLSchema" xmlns:xs="http://www.w3.org/2001/XMLSchema" xmlns:p="http://schemas.microsoft.com/office/2006/metadata/properties" xmlns:ns2="d5b5ce6e-b0f3-4b07-aa92-b138c0bfe9da" targetNamespace="http://schemas.microsoft.com/office/2006/metadata/properties" ma:root="true" ma:fieldsID="8bcba6075ae2af6f01f65449f900d50d" ns2:_="">
    <xsd:import namespace="d5b5ce6e-b0f3-4b07-aa92-b138c0bfe9d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b5ce6e-b0f3-4b07-aa92-b138c0bfe9d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9B85526-8A2C-4B0A-958C-E34754408A9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DEB05F8-B9D7-4C73-BC48-62A056C8E27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162603E-DB1D-4B39-A000-76675AC9B7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5b5ce6e-b0f3-4b07-aa92-b138c0bfe9d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3340</TotalTime>
  <Words>50</Words>
  <Application>Microsoft Office PowerPoint</Application>
  <PresentationFormat>On-screen Show (16:9)</PresentationFormat>
  <Paragraphs>17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Arial Rounded MT Bold</vt:lpstr>
      <vt:lpstr>Avenir Next Regular</vt:lpstr>
      <vt:lpstr>Britannic Bold</vt:lpstr>
      <vt:lpstr>Calibri</vt:lpstr>
      <vt:lpstr>Tahoma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High-Frequency Modular Multi-Cell Arbitrary Waveform Generator</dc:title>
  <dc:creator>Siamak Abedinpour</dc:creator>
  <cp:lastModifiedBy>Moanis Kamal</cp:lastModifiedBy>
  <cp:revision>22</cp:revision>
  <dcterms:created xsi:type="dcterms:W3CDTF">2017-12-07T20:16:47Z</dcterms:created>
  <dcterms:modified xsi:type="dcterms:W3CDTF">2022-07-15T13:40:48Z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0x0101003B0A34D5551D474894CD56A196C8D7D3</vt:lpwstr>
  </property>
</Properties>
</file>