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ED5"/>
    <a:srgbClr val="018ED6"/>
    <a:srgbClr val="739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FC4564B-07A7-48AA-9C8C-7F2EABD3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B101CE-7830-4A1E-8861-7C93C45281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B0484-6F54-49A5-A776-13A60F3677D7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51C91C-A906-4CD4-B5B1-59F40D0446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670A35-2EF2-4046-92F3-C63E2922D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206BE-9AB3-4771-9FEC-D0B31AF755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268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3A9A1-36A2-45DF-BD77-2F8BF30FE828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47EF9-B0BD-4BA9-AA8E-6BAC565CFF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49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9E2220E-5519-4F19-83B5-C2A4F766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878" y="6422615"/>
            <a:ext cx="2743200" cy="365125"/>
          </a:xfrm>
        </p:spPr>
        <p:txBody>
          <a:bodyPr/>
          <a:lstStyle>
            <a:lvl1pPr>
              <a:defRPr lang="fr-FR" sz="1400" b="0" i="1" kern="1200" baseline="0" smtClean="0">
                <a:solidFill>
                  <a:srgbClr val="018ED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0E36EA4-2A92-4801-BE74-8CF93B5B7FA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C3A1E06C-EA28-4472-8CBC-A8C8A5260FD5}"/>
              </a:ext>
            </a:extLst>
          </p:cNvPr>
          <p:cNvSpPr/>
          <p:nvPr userDrawn="1"/>
        </p:nvSpPr>
        <p:spPr>
          <a:xfrm>
            <a:off x="3705224" y="6371409"/>
            <a:ext cx="8486775" cy="53116"/>
          </a:xfrm>
          <a:prstGeom prst="rect">
            <a:avLst/>
          </a:prstGeom>
          <a:solidFill>
            <a:srgbClr val="018ED6"/>
          </a:solidFill>
          <a:ln>
            <a:solidFill>
              <a:srgbClr val="01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E89A1B-86E3-4C01-92E5-2C8768414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6158538"/>
            <a:ext cx="1159554" cy="6526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4C524F-7A51-42A6-8708-A8E7BE32F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7" y="6118881"/>
            <a:ext cx="621676" cy="6923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2BEB17-ECD0-409C-8F69-8E51E8540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0" y="6035970"/>
            <a:ext cx="1228320" cy="822030"/>
          </a:xfrm>
          <a:prstGeom prst="rect">
            <a:avLst/>
          </a:prstGeom>
        </p:spPr>
      </p:pic>
      <p:sp>
        <p:nvSpPr>
          <p:cNvPr id="12" name="Segnaposto piè di pagina 18">
            <a:extLst>
              <a:ext uri="{FF2B5EF4-FFF2-40B4-BE49-F238E27FC236}">
                <a16:creationId xmlns:a16="http://schemas.microsoft.com/office/drawing/2014/main" id="{FA1743F2-EFA6-4184-A628-4C7A4EFDAD95}"/>
              </a:ext>
            </a:extLst>
          </p:cNvPr>
          <p:cNvSpPr txBox="1">
            <a:spLocks/>
          </p:cNvSpPr>
          <p:nvPr userDrawn="1"/>
        </p:nvSpPr>
        <p:spPr>
          <a:xfrm>
            <a:off x="4231367" y="6352356"/>
            <a:ext cx="6966254" cy="505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0" i="1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Paper title -  </a:t>
            </a:r>
            <a:r>
              <a:rPr lang="en-US" sz="1400" b="1" i="0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49560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84D1CD-8C44-4735-B198-345E124F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5878" y="6422615"/>
            <a:ext cx="2743200" cy="365125"/>
          </a:xfrm>
        </p:spPr>
        <p:txBody>
          <a:bodyPr/>
          <a:lstStyle>
            <a:lvl1pPr>
              <a:defRPr lang="fr-FR" sz="1400" b="0" i="1" kern="1200" baseline="0" smtClean="0">
                <a:solidFill>
                  <a:srgbClr val="018ED6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0E36EA4-2A92-4801-BE74-8CF93B5B7FA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DBA7A8E2-51A6-45F4-B0DB-E9884B916A39}"/>
              </a:ext>
            </a:extLst>
          </p:cNvPr>
          <p:cNvSpPr/>
          <p:nvPr userDrawn="1"/>
        </p:nvSpPr>
        <p:spPr>
          <a:xfrm>
            <a:off x="3705224" y="6371409"/>
            <a:ext cx="8486775" cy="53116"/>
          </a:xfrm>
          <a:prstGeom prst="rect">
            <a:avLst/>
          </a:prstGeom>
          <a:solidFill>
            <a:srgbClr val="018ED6"/>
          </a:solidFill>
          <a:ln>
            <a:solidFill>
              <a:srgbClr val="01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6975F4A-9DE0-4B57-A2A4-69483AFD2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6158538"/>
            <a:ext cx="1159554" cy="6526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839D0D-212E-481D-BB39-5C7087ED1D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7" y="6118881"/>
            <a:ext cx="621676" cy="6923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9B3238-C99D-4EB0-BB1A-BB35CF7CF5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0" y="6035970"/>
            <a:ext cx="1228320" cy="822030"/>
          </a:xfrm>
          <a:prstGeom prst="rect">
            <a:avLst/>
          </a:prstGeom>
        </p:spPr>
      </p:pic>
      <p:sp>
        <p:nvSpPr>
          <p:cNvPr id="15" name="Segnaposto piè di pagina 18">
            <a:extLst>
              <a:ext uri="{FF2B5EF4-FFF2-40B4-BE49-F238E27FC236}">
                <a16:creationId xmlns:a16="http://schemas.microsoft.com/office/drawing/2014/main" id="{85D59CC1-329C-42E1-9C0A-B5DDBE580DD8}"/>
              </a:ext>
            </a:extLst>
          </p:cNvPr>
          <p:cNvSpPr txBox="1">
            <a:spLocks/>
          </p:cNvSpPr>
          <p:nvPr userDrawn="1"/>
        </p:nvSpPr>
        <p:spPr>
          <a:xfrm>
            <a:off x="4231367" y="6352356"/>
            <a:ext cx="6966254" cy="505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1400" b="1" i="0" kern="1200" baseline="0" dirty="0">
              <a:solidFill>
                <a:srgbClr val="018ED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E468DAB5-DA44-48CE-95AB-E309FA701A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39921" y="-88777"/>
            <a:ext cx="2752079" cy="165124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084A120-84D5-4B51-89F8-D7B4F71B72BF}"/>
              </a:ext>
            </a:extLst>
          </p:cNvPr>
          <p:cNvSpPr txBox="1"/>
          <p:nvPr userDrawn="1"/>
        </p:nvSpPr>
        <p:spPr>
          <a:xfrm>
            <a:off x="9592536" y="1373029"/>
            <a:ext cx="253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18E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Grenoble, FR | </a:t>
            </a:r>
            <a:r>
              <a:rPr lang="fr-FR" sz="900" dirty="0" err="1">
                <a:solidFill>
                  <a:srgbClr val="018E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900" dirty="0">
                <a:solidFill>
                  <a:srgbClr val="018E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18th-20th 2024</a:t>
            </a:r>
          </a:p>
        </p:txBody>
      </p:sp>
    </p:spTree>
    <p:extLst>
      <p:ext uri="{BB962C8B-B14F-4D97-AF65-F5344CB8AC3E}">
        <p14:creationId xmlns:p14="http://schemas.microsoft.com/office/powerpoint/2010/main" val="25368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9F0F8E-1B74-4DB3-AA57-FA05A4727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1C6DA0-65B2-4F62-A7AB-3D9FF4890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7D124E-2DA0-4E48-8A30-39FD2D74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DBFB8-74CF-4AA2-B4ED-C518F19C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363E02-FC92-466B-9551-67FED9AA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6EA4-2A92-4801-BE74-8CF93B5B7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52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49424CA-DD09-4EC3-A40A-1BCA713C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C33BD7-F216-496B-B1E7-6AA1C3DC6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5C3DD5-A11B-49C0-AD8A-62F4D0F66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BAF2DA-AFD4-4201-A145-2C18FED51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B35936-7918-439F-A7AB-CAFB6C41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36EA4-2A92-4801-BE74-8CF93B5B7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8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E0536568-2F60-4342-A8CA-2A5BA2C4C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55" b="45713"/>
          <a:stretch/>
        </p:blipFill>
        <p:spPr>
          <a:xfrm>
            <a:off x="0" y="-13724"/>
            <a:ext cx="12192000" cy="2016306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3957D88-5975-4C0B-86C4-28FE3763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4215" y="-138677"/>
            <a:ext cx="3623571" cy="217414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58CD72-A40E-4D56-9424-4C82C54E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0E36EA4-2A92-4801-BE74-8CF93B5B7FAF}" type="slidenum">
              <a:rPr lang="fr-FR" smtClean="0"/>
              <a:t>1</a:t>
            </a:fld>
            <a:endParaRPr lang="fr-FR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8311EACE-7F45-496C-9117-D0429E82708F}"/>
              </a:ext>
            </a:extLst>
          </p:cNvPr>
          <p:cNvSpPr/>
          <p:nvPr/>
        </p:nvSpPr>
        <p:spPr>
          <a:xfrm>
            <a:off x="3705224" y="6371409"/>
            <a:ext cx="8486775" cy="53116"/>
          </a:xfrm>
          <a:prstGeom prst="rect">
            <a:avLst/>
          </a:prstGeom>
          <a:solidFill>
            <a:srgbClr val="018ED6"/>
          </a:solidFill>
          <a:ln>
            <a:solidFill>
              <a:srgbClr val="01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47A46D-1350-4662-969A-91A8A3B5D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6158538"/>
            <a:ext cx="1159554" cy="6526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82D400-E1EC-4836-B5DE-21A859AFF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77" y="6118881"/>
            <a:ext cx="621676" cy="6923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933EA5-F65B-44CD-8B23-F13739E31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0" y="6035970"/>
            <a:ext cx="1228320" cy="8220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8BC3BBD-6E04-4032-9426-6A8E686E7527}"/>
              </a:ext>
            </a:extLst>
          </p:cNvPr>
          <p:cNvSpPr txBox="1"/>
          <p:nvPr/>
        </p:nvSpPr>
        <p:spPr>
          <a:xfrm>
            <a:off x="3525236" y="2033062"/>
            <a:ext cx="530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1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fr-FR" sz="1600" dirty="0">
                <a:solidFill>
                  <a:srgbClr val="018E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18th-20th 2024, Grenoble FR</a:t>
            </a:r>
          </a:p>
        </p:txBody>
      </p:sp>
      <p:sp>
        <p:nvSpPr>
          <p:cNvPr id="12" name="Segnaposto piè di pagina 18">
            <a:extLst>
              <a:ext uri="{FF2B5EF4-FFF2-40B4-BE49-F238E27FC236}">
                <a16:creationId xmlns:a16="http://schemas.microsoft.com/office/drawing/2014/main" id="{7AB70912-BB28-48D3-929B-AAC71A707DD2}"/>
              </a:ext>
            </a:extLst>
          </p:cNvPr>
          <p:cNvSpPr txBox="1">
            <a:spLocks/>
          </p:cNvSpPr>
          <p:nvPr/>
        </p:nvSpPr>
        <p:spPr>
          <a:xfrm>
            <a:off x="4231367" y="6352356"/>
            <a:ext cx="6966254" cy="505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0" i="1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Paper title -  </a:t>
            </a:r>
            <a:r>
              <a:rPr lang="en-US" sz="1400" b="1" i="0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DCE3B533-2751-4DD6-B8AF-0F46846A72AE}"/>
              </a:ext>
            </a:extLst>
          </p:cNvPr>
          <p:cNvSpPr txBox="1">
            <a:spLocks/>
          </p:cNvSpPr>
          <p:nvPr/>
        </p:nvSpPr>
        <p:spPr>
          <a:xfrm>
            <a:off x="79898" y="2623748"/>
            <a:ext cx="12192001" cy="641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latin typeface="+mn-lt"/>
              </a:rPr>
              <a:t>PAPER TITLE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89038F3A-DAC5-4CE8-AE77-51296D38DE56}"/>
              </a:ext>
            </a:extLst>
          </p:cNvPr>
          <p:cNvSpPr txBox="1">
            <a:spLocks/>
          </p:cNvSpPr>
          <p:nvPr/>
        </p:nvSpPr>
        <p:spPr>
          <a:xfrm>
            <a:off x="-1" y="4318652"/>
            <a:ext cx="12191999" cy="1294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30000" dirty="0">
                <a:solidFill>
                  <a:schemeClr val="tx1"/>
                </a:solidFill>
              </a:rPr>
              <a:t>1 </a:t>
            </a:r>
            <a:r>
              <a:rPr lang="en-US" sz="2000" dirty="0">
                <a:solidFill>
                  <a:schemeClr val="tx1"/>
                </a:solidFill>
              </a:rPr>
              <a:t>Author(s) Affiliation</a:t>
            </a:r>
          </a:p>
          <a:p>
            <a:pPr marL="355600"/>
            <a:r>
              <a:rPr lang="en-US" sz="2000" baseline="30000" dirty="0">
                <a:solidFill>
                  <a:schemeClr val="tx1"/>
                </a:solidFill>
              </a:rPr>
              <a:t>2 </a:t>
            </a:r>
            <a:r>
              <a:rPr lang="en-US" sz="2000" dirty="0">
                <a:solidFill>
                  <a:schemeClr val="tx1"/>
                </a:solidFill>
              </a:rPr>
              <a:t>Author(s) Affiliation</a:t>
            </a:r>
          </a:p>
          <a:p>
            <a:pPr marL="723900"/>
            <a:r>
              <a:rPr lang="en-US" sz="2000" baseline="30000" dirty="0">
                <a:solidFill>
                  <a:schemeClr val="tx1"/>
                </a:solidFill>
              </a:rPr>
              <a:t>3,4,5 </a:t>
            </a:r>
            <a:r>
              <a:rPr lang="en-US" sz="2000" dirty="0">
                <a:solidFill>
                  <a:schemeClr val="tx1"/>
                </a:solidFill>
              </a:rPr>
              <a:t>Author(s) Affiliation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EAA782EA-1C2F-49A0-9D43-ADEFD185A392}"/>
              </a:ext>
            </a:extLst>
          </p:cNvPr>
          <p:cNvSpPr txBox="1">
            <a:spLocks/>
          </p:cNvSpPr>
          <p:nvPr/>
        </p:nvSpPr>
        <p:spPr>
          <a:xfrm>
            <a:off x="0" y="3617758"/>
            <a:ext cx="12191999" cy="66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Author(s) Name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Author(s) Name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Author(s) Name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, ….</a:t>
            </a:r>
          </a:p>
        </p:txBody>
      </p:sp>
    </p:spTree>
    <p:extLst>
      <p:ext uri="{BB962C8B-B14F-4D97-AF65-F5344CB8AC3E}">
        <p14:creationId xmlns:p14="http://schemas.microsoft.com/office/powerpoint/2010/main" val="306661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5406E5-90C8-467F-9F2F-81D3AD82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6EA4-2A92-4801-BE74-8CF93B5B7FA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5ECF14-AD8B-4810-8E44-A86A15A0B340}"/>
              </a:ext>
            </a:extLst>
          </p:cNvPr>
          <p:cNvSpPr txBox="1"/>
          <p:nvPr/>
        </p:nvSpPr>
        <p:spPr>
          <a:xfrm>
            <a:off x="408374" y="355107"/>
            <a:ext cx="609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u="sng" dirty="0"/>
              <a:t>Slide </a:t>
            </a:r>
            <a:r>
              <a:rPr lang="fr-FR" sz="3600" b="1" u="sng" dirty="0" err="1"/>
              <a:t>Title</a:t>
            </a:r>
            <a:endParaRPr lang="fr-FR" sz="3600" b="1" u="sng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52B1AE-E99F-4E5D-AFA5-E1B702D09710}"/>
              </a:ext>
            </a:extLst>
          </p:cNvPr>
          <p:cNvSpPr txBox="1"/>
          <p:nvPr/>
        </p:nvSpPr>
        <p:spPr>
          <a:xfrm>
            <a:off x="488272" y="1429305"/>
            <a:ext cx="703111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Segnaposto piè di pagina 18">
            <a:extLst>
              <a:ext uri="{FF2B5EF4-FFF2-40B4-BE49-F238E27FC236}">
                <a16:creationId xmlns:a16="http://schemas.microsoft.com/office/drawing/2014/main" id="{53B1883C-40E2-4A40-AA03-9CD46441F15C}"/>
              </a:ext>
            </a:extLst>
          </p:cNvPr>
          <p:cNvSpPr txBox="1">
            <a:spLocks/>
          </p:cNvSpPr>
          <p:nvPr/>
        </p:nvSpPr>
        <p:spPr>
          <a:xfrm>
            <a:off x="4231367" y="6352356"/>
            <a:ext cx="6966254" cy="505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400" b="0" i="1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Paper title -  </a:t>
            </a:r>
            <a:r>
              <a:rPr lang="en-US" sz="1400" b="1" i="0" kern="1200" baseline="0" dirty="0">
                <a:solidFill>
                  <a:srgbClr val="018ED6"/>
                </a:solidFill>
                <a:latin typeface="+mn-lt"/>
                <a:ea typeface="+mn-ea"/>
                <a:cs typeface="+mn-cs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2050624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66</Words>
  <Application>Microsoft Office PowerPoint</Application>
  <PresentationFormat>Grand écran</PresentationFormat>
  <Paragraphs>14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cristina rigo</dc:creator>
  <cp:lastModifiedBy>cristina rigo</cp:lastModifiedBy>
  <cp:revision>18</cp:revision>
  <dcterms:created xsi:type="dcterms:W3CDTF">2024-09-25T09:44:10Z</dcterms:created>
  <dcterms:modified xsi:type="dcterms:W3CDTF">2024-10-15T08:55:20Z</dcterms:modified>
</cp:coreProperties>
</file>