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7"/>
  </p:handoutMasterIdLst>
  <p:sldIdLst>
    <p:sldId id="256" r:id="rId3"/>
    <p:sldId id="257" r:id="rId4"/>
    <p:sldId id="258" r:id="rId5"/>
    <p:sldId id="259" r:id="rId6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ctrTitle"/>
          </p:nvPr>
        </p:nvSpPr>
        <p:spPr>
          <a:xfrm>
            <a:off x="785495" y="1765935"/>
            <a:ext cx="10553065" cy="1470025"/>
          </a:xfrm>
        </p:spPr>
        <p:txBody>
          <a:bodyPr vert="horz" wrap="square" lIns="91440" tIns="45720" rIns="91440" bIns="45720" anchor="ctr" anchorCtr="0"/>
          <a:p>
            <a:pPr algn="ctr" defTabSz="914400">
              <a:buClrTx/>
              <a:buSzTx/>
              <a:buFontTx/>
              <a:buNone/>
            </a:pPr>
            <a:r>
              <a:rPr lang="en-US" altLang="zh-CN" sz="4000" b="1" kern="12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The Title of Your Presentation</a:t>
            </a:r>
            <a:endParaRPr lang="en-US" altLang="zh-CN" sz="4000" b="1" kern="120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subTitle" idx="1"/>
          </p:nvPr>
        </p:nvSpPr>
        <p:spPr>
          <a:xfrm>
            <a:off x="2537460" y="3166745"/>
            <a:ext cx="5812790" cy="1752600"/>
          </a:xfrm>
        </p:spPr>
        <p:txBody>
          <a:bodyPr vert="horz" wrap="square" lIns="91440" tIns="45720" rIns="91440" bIns="45720" anchor="t" anchorCtr="0"/>
          <a:p>
            <a:pPr algn="l" defTabSz="914400">
              <a:buClrTx/>
              <a:buSzTx/>
            </a:pPr>
            <a:r>
              <a:rPr lang="en-US" altLang="zh-CN" kern="12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Your Name</a:t>
            </a:r>
            <a:endParaRPr lang="en-US" altLang="zh-CN" kern="120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pPr algn="l" defTabSz="914400">
              <a:buClrTx/>
              <a:buSzTx/>
            </a:pPr>
            <a:r>
              <a:rPr lang="en-US" altLang="zh-CN" kern="12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Your Organization</a:t>
            </a:r>
            <a:endParaRPr lang="en-US" altLang="zh-CN" kern="120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+mn-cs"/>
            </a:endParaRPr>
          </a:p>
          <a:p>
            <a:pPr algn="l" defTabSz="914400">
              <a:buClrTx/>
              <a:buSzTx/>
            </a:pPr>
            <a:r>
              <a:rPr lang="en-US" altLang="zh-CN" kern="12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+mn-cs"/>
              </a:rPr>
              <a:t>Your Email</a:t>
            </a:r>
            <a:endParaRPr lang="en-US" altLang="zh-CN" kern="120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标题 1"/>
          <p:cNvSpPr>
            <a:spLocks noGrp="1"/>
          </p:cNvSpPr>
          <p:nvPr>
            <p:ph type="ctrTitle"/>
          </p:nvPr>
        </p:nvSpPr>
        <p:spPr>
          <a:xfrm>
            <a:off x="407988" y="1123950"/>
            <a:ext cx="4592637" cy="758825"/>
          </a:xfrm>
        </p:spPr>
        <p:txBody>
          <a:bodyPr vert="horz" wrap="square" lIns="91440" tIns="45720" rIns="91440" bIns="45720" anchor="b" anchorCtr="0"/>
          <a:p>
            <a:pPr defTabSz="914400">
              <a:buClrTx/>
              <a:buSzTx/>
              <a:buFontTx/>
              <a:buNone/>
            </a:pPr>
            <a:r>
              <a:rPr lang="en-US" altLang="zh-CN" sz="4000" b="1" kern="1200" dirty="0">
                <a:solidFill>
                  <a:schemeClr val="bg1"/>
                </a:solidFill>
                <a:latin typeface="Verdana" panose="020B0604030504040204" pitchFamily="34" charset="0"/>
                <a:ea typeface="+mj-ea"/>
                <a:cs typeface="+mj-cs"/>
              </a:rPr>
              <a:t>Background</a:t>
            </a:r>
            <a:endParaRPr lang="en-US" altLang="zh-CN" sz="4000" b="1" kern="1200" dirty="0">
              <a:solidFill>
                <a:schemeClr val="bg1"/>
              </a:solidFill>
              <a:latin typeface="Verdana" panose="020B0604030504040204" pitchFamily="34" charset="0"/>
              <a:ea typeface="+mj-ea"/>
              <a:cs typeface="+mj-cs"/>
            </a:endParaRPr>
          </a:p>
        </p:txBody>
      </p:sp>
      <p:sp>
        <p:nvSpPr>
          <p:cNvPr id="15362" name="文本框 3"/>
          <p:cNvSpPr txBox="1"/>
          <p:nvPr/>
        </p:nvSpPr>
        <p:spPr>
          <a:xfrm>
            <a:off x="275590" y="2186940"/>
            <a:ext cx="7734935" cy="1706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4400">
              <a:spcBef>
                <a:spcPts val="1000"/>
              </a:spcBef>
              <a:buSzTx/>
            </a:pPr>
            <a:r>
              <a:rPr lang="en-US" altLang="zh-CN" sz="2000" dirty="0">
                <a:solidFill>
                  <a:schemeClr val="bg1"/>
                </a:solidFill>
                <a:latin typeface="Verdana" panose="020B0604030504040204" pitchFamily="34" charset="0"/>
              </a:rPr>
              <a:t>What is the background of this project?</a:t>
            </a:r>
            <a:endParaRPr lang="en-US" altLang="zh-CN" sz="20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defTabSz="914400">
              <a:spcBef>
                <a:spcPts val="1000"/>
              </a:spcBef>
              <a:buSzTx/>
            </a:pPr>
            <a:r>
              <a:rPr lang="en-US" altLang="zh-CN" sz="2000" dirty="0">
                <a:solidFill>
                  <a:schemeClr val="bg1"/>
                </a:solidFill>
                <a:latin typeface="Verdana" panose="020B0604030504040204" pitchFamily="34" charset="0"/>
              </a:rPr>
              <a:t>What did you do?</a:t>
            </a:r>
            <a:endParaRPr lang="en-US" altLang="zh-CN" sz="20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defTabSz="914400">
              <a:spcBef>
                <a:spcPts val="1000"/>
              </a:spcBef>
              <a:buSzTx/>
            </a:pPr>
            <a:r>
              <a:rPr lang="en-US" altLang="zh-CN" sz="2000" dirty="0">
                <a:solidFill>
                  <a:schemeClr val="bg1"/>
                </a:solidFill>
                <a:latin typeface="Verdana" panose="020B0604030504040204" pitchFamily="34" charset="0"/>
              </a:rPr>
              <a:t>Why did you do it?</a:t>
            </a:r>
            <a:endParaRPr lang="en-US" altLang="zh-CN" sz="2000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defTabSz="914400">
              <a:spcBef>
                <a:spcPts val="1000"/>
              </a:spcBef>
              <a:buSzTx/>
            </a:pPr>
            <a:r>
              <a:rPr lang="en-US" altLang="zh-CN" sz="2000" dirty="0">
                <a:solidFill>
                  <a:schemeClr val="bg1"/>
                </a:solidFill>
                <a:latin typeface="Verdana" panose="020B0604030504040204" pitchFamily="34" charset="0"/>
              </a:rPr>
              <a:t>What did you expect as an outcome before you started?</a:t>
            </a:r>
            <a:endParaRPr lang="en-US" altLang="zh-CN" sz="20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标题 1"/>
          <p:cNvSpPr>
            <a:spLocks noGrp="1"/>
          </p:cNvSpPr>
          <p:nvPr/>
        </p:nvSpPr>
        <p:spPr>
          <a:xfrm>
            <a:off x="623888" y="1123950"/>
            <a:ext cx="2535237" cy="757238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 anchorCtr="0"/>
          <a:p>
            <a:pPr algn="ctr" defTabSz="914400">
              <a:lnSpc>
                <a:spcPct val="90000"/>
              </a:lnSpc>
              <a:buClrTx/>
              <a:buFontTx/>
            </a:pPr>
            <a:r>
              <a:rPr lang="en-US" altLang="zh-CN" sz="4400" b="1" dirty="0">
                <a:solidFill>
                  <a:schemeClr val="bg1"/>
                </a:solidFill>
                <a:latin typeface="Verdana" panose="020B0604030504040204" pitchFamily="34" charset="0"/>
              </a:rPr>
              <a:t>Results</a:t>
            </a:r>
            <a:endParaRPr lang="en-US" altLang="zh-CN" sz="4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386" name="文本框 1"/>
          <p:cNvSpPr txBox="1"/>
          <p:nvPr/>
        </p:nvSpPr>
        <p:spPr>
          <a:xfrm>
            <a:off x="797878" y="2132013"/>
            <a:ext cx="6096000" cy="52228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defTabSz="914400">
              <a:spcBef>
                <a:spcPct val="20000"/>
              </a:spcBef>
              <a:buFont typeface="Arial" panose="020B0604020202020204" pitchFamily="34" charset="0"/>
            </a:pPr>
            <a:r>
              <a:rPr lang="en-US" altLang="zh-CN" sz="2800" dirty="0">
                <a:solidFill>
                  <a:schemeClr val="bg1"/>
                </a:solidFill>
                <a:latin typeface="Verdana" panose="020B0604030504040204" pitchFamily="34" charset="0"/>
              </a:rPr>
              <a:t>What did you discover/find out?</a:t>
            </a:r>
            <a:endParaRPr lang="en-US" altLang="zh-CN" sz="28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副标题 2"/>
          <p:cNvSpPr>
            <a:spLocks noGrp="1"/>
          </p:cNvSpPr>
          <p:nvPr>
            <p:ph type="subTitle" idx="1"/>
          </p:nvPr>
        </p:nvSpPr>
        <p:spPr>
          <a:xfrm>
            <a:off x="551180" y="2144395"/>
            <a:ext cx="8399780" cy="1655445"/>
          </a:xfrm>
        </p:spPr>
        <p:txBody>
          <a:bodyPr anchor="t" anchorCtr="0"/>
          <a:p>
            <a:pPr algn="l" defTabSz="914400">
              <a:buClrTx/>
              <a:buSzTx/>
            </a:pPr>
            <a:r>
              <a:rPr lang="en-US" altLang="zh-CN" sz="2400" kern="12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What does your paper conclude?</a:t>
            </a:r>
            <a:endParaRPr lang="en-US" altLang="zh-CN" sz="2400" kern="120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  <a:p>
            <a:pPr algn="l" defTabSz="914400">
              <a:buClrTx/>
              <a:buSzTx/>
            </a:pPr>
            <a:r>
              <a:rPr lang="en-US" altLang="zh-CN" sz="2400" kern="12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What further research is required?</a:t>
            </a:r>
            <a:endParaRPr lang="en-US" altLang="zh-CN" sz="2400" kern="120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  <a:p>
            <a:pPr algn="l" defTabSz="914400">
              <a:buClrTx/>
              <a:buSzTx/>
            </a:pPr>
            <a:r>
              <a:rPr lang="en-US" altLang="zh-CN" sz="2400" kern="1200" dirty="0">
                <a:solidFill>
                  <a:schemeClr val="bg1"/>
                </a:solidFill>
                <a:latin typeface="Verdana" panose="020B0604030504040204" pitchFamily="34" charset="0"/>
                <a:ea typeface="+mn-ea"/>
                <a:cs typeface="Verdana" panose="020B0604030504040204" pitchFamily="34" charset="0"/>
              </a:rPr>
              <a:t>Are there any differences from what you expected?</a:t>
            </a:r>
            <a:endParaRPr lang="en-US" altLang="zh-CN" sz="2400" kern="1200" dirty="0">
              <a:solidFill>
                <a:schemeClr val="bg1"/>
              </a:solidFill>
              <a:latin typeface="Verdana" panose="020B0604030504040204" pitchFamily="34" charset="0"/>
              <a:ea typeface="+mn-ea"/>
              <a:cs typeface="Verdana" panose="020B0604030504040204" pitchFamily="34" charset="0"/>
            </a:endParaRPr>
          </a:p>
        </p:txBody>
      </p:sp>
      <p:sp>
        <p:nvSpPr>
          <p:cNvPr id="17410" name="Title 1"/>
          <p:cNvSpPr txBox="1"/>
          <p:nvPr/>
        </p:nvSpPr>
        <p:spPr>
          <a:xfrm>
            <a:off x="344170" y="1033145"/>
            <a:ext cx="8456295" cy="106553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 defTabSz="914400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Verdana" panose="020B0604030504040204" pitchFamily="34" charset="0"/>
                <a:cs typeface="Verdana" panose="020B0604030504040204" pitchFamily="34" charset="0"/>
              </a:rPr>
              <a:t>Conclusions/Recommendations</a:t>
            </a:r>
            <a:endParaRPr lang="en-US" altLang="zh-CN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411" name="副标题 2"/>
          <p:cNvSpPr>
            <a:spLocks noGrp="1"/>
          </p:cNvSpPr>
          <p:nvPr/>
        </p:nvSpPr>
        <p:spPr>
          <a:xfrm>
            <a:off x="1710055" y="4019550"/>
            <a:ext cx="8771890" cy="1655445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 anchorCtr="0"/>
          <a:p>
            <a:pPr algn="ctr" defTabSz="914400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Font typeface="Arial" panose="020B0604020202020204" pitchFamily="34" charset="0"/>
            </a:pPr>
            <a:r>
              <a:rPr lang="en-US" altLang="zh-CN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Notes: </a:t>
            </a:r>
            <a:endParaRPr lang="en-US" altLang="zh-CN" sz="20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defTabSz="914400">
              <a:lnSpc>
                <a:spcPct val="90000"/>
              </a:lnSpc>
              <a:spcBef>
                <a:spcPts val="1000"/>
              </a:spcBef>
              <a:buClrTx/>
              <a:buFont typeface="Arial" panose="020B0604020202020204" pitchFamily="34" charset="0"/>
            </a:pPr>
            <a:r>
              <a:rPr lang="en-US" altLang="zh-CN" sz="2000" dirty="0">
                <a:solidFill>
                  <a:schemeClr val="bg1"/>
                </a:solidFill>
                <a:latin typeface="Verdana" panose="020B0604030504040204" pitchFamily="34" charset="0"/>
              </a:rPr>
              <a:t>You can add a few slides. Please notice that each paper will be allotted </a:t>
            </a:r>
            <a:r>
              <a:rPr lang="en-US" altLang="zh-CN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15 minutes </a:t>
            </a:r>
            <a:r>
              <a:rPr lang="en-US" altLang="zh-CN" sz="2000" dirty="0">
                <a:solidFill>
                  <a:schemeClr val="bg1"/>
                </a:solidFill>
                <a:latin typeface="Verdana" panose="020B0604030504040204" pitchFamily="34" charset="0"/>
              </a:rPr>
              <a:t>for presentation and Q&amp;A. </a:t>
            </a:r>
            <a:endParaRPr lang="en-US" altLang="zh-CN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MxMDYzNjdiZGU5ZTg0YjU1M2Y3MzgzMzZhOGUzMjAifQ==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497</Words>
  <Application>WPS 演示</Application>
  <PresentationFormat>宽屏</PresentationFormat>
  <Paragraphs>26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Calibri</vt:lpstr>
      <vt:lpstr>Verdana</vt:lpstr>
      <vt:lpstr>WPS</vt:lpstr>
      <vt:lpstr>The Title of Your Presentation</vt:lpstr>
      <vt:lpstr>Background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Peiling Li</dc:creator>
  <cp:lastModifiedBy>佩佩就是我啦</cp:lastModifiedBy>
  <cp:revision>4</cp:revision>
  <dcterms:created xsi:type="dcterms:W3CDTF">2023-08-09T12:44:00Z</dcterms:created>
  <dcterms:modified xsi:type="dcterms:W3CDTF">2024-11-01T02:41:06Z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2052-12.1.0.18608</vt:lpwstr>
  </property>
</Properties>
</file>