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B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>
      <p:cViewPr varScale="1">
        <p:scale>
          <a:sx n="70" d="100"/>
          <a:sy n="70" d="100"/>
        </p:scale>
        <p:origin x="512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355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72B9F7-C2BB-440F-A90A-6FE9778870E2}" type="datetimeFigureOut">
              <a:rPr lang="en-US" smtClean="0"/>
              <a:pPr/>
              <a:t>7/8/2024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837DE0-6A2E-46DE-9A99-E916CCD02C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755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BC1C6-32CB-40DA-9020-0E097C44E109}" type="datetime1">
              <a:rPr lang="en-US" smtClean="0"/>
              <a:pPr/>
              <a:t>7/8/2024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A20B4-FC86-4E60-84F3-5354D2278F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423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2"/>
          <p:cNvSpPr/>
          <p:nvPr userDrawn="1"/>
        </p:nvSpPr>
        <p:spPr>
          <a:xfrm>
            <a:off x="2743200" y="6134739"/>
            <a:ext cx="9429751" cy="45719"/>
          </a:xfrm>
          <a:prstGeom prst="rect">
            <a:avLst/>
          </a:prstGeom>
          <a:solidFill>
            <a:srgbClr val="993B97"/>
          </a:solidFill>
          <a:ln>
            <a:solidFill>
              <a:srgbClr val="993B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18" name="Arrow: Pentagon 17">
            <a:extLst>
              <a:ext uri="{FF2B5EF4-FFF2-40B4-BE49-F238E27FC236}">
                <a16:creationId xmlns:a16="http://schemas.microsoft.com/office/drawing/2014/main" id="{D0117BF9-F878-9EC2-01AE-3CE30369FAE3}"/>
              </a:ext>
            </a:extLst>
          </p:cNvPr>
          <p:cNvSpPr/>
          <p:nvPr userDrawn="1"/>
        </p:nvSpPr>
        <p:spPr>
          <a:xfrm>
            <a:off x="19051" y="6007818"/>
            <a:ext cx="3028950" cy="814181"/>
          </a:xfrm>
          <a:prstGeom prst="homePlate">
            <a:avLst/>
          </a:prstGeom>
          <a:solidFill>
            <a:schemeClr val="bg1"/>
          </a:solidFill>
          <a:ln>
            <a:solidFill>
              <a:srgbClr val="993B97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13" name="Segnaposto piè di pagina 18"/>
          <p:cNvSpPr txBox="1">
            <a:spLocks/>
          </p:cNvSpPr>
          <p:nvPr userDrawn="1"/>
        </p:nvSpPr>
        <p:spPr>
          <a:xfrm>
            <a:off x="4231367" y="6219228"/>
            <a:ext cx="6966254" cy="638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400" b="0" i="1" kern="1200" baseline="0" dirty="0">
                <a:solidFill>
                  <a:srgbClr val="993B97"/>
                </a:solidFill>
                <a:latin typeface="+mn-lt"/>
                <a:ea typeface="+mn-ea"/>
                <a:cs typeface="+mn-cs"/>
              </a:rPr>
              <a:t>Paper title -  </a:t>
            </a:r>
            <a:r>
              <a:rPr lang="en-US" sz="1400" b="1" i="0" kern="1200" baseline="0" dirty="0">
                <a:solidFill>
                  <a:srgbClr val="993B97"/>
                </a:solidFill>
                <a:latin typeface="+mn-lt"/>
                <a:ea typeface="+mn-ea"/>
                <a:cs typeface="+mn-cs"/>
              </a:rPr>
              <a:t>Presenter name</a:t>
            </a:r>
          </a:p>
        </p:txBody>
      </p:sp>
      <p:pic>
        <p:nvPicPr>
          <p:cNvPr id="16" name="Picture 4" descr="Home - IEEE Power Electronics Society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8210" y="6140800"/>
            <a:ext cx="1219200" cy="484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8" descr="File:IEEE logo.svg - Wikimedia Commons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749" y="6157733"/>
            <a:ext cx="914399" cy="51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7929950-83DB-977A-CD16-147A6ECD8A24}"/>
              </a:ext>
            </a:extLst>
          </p:cNvPr>
          <p:cNvSpPr txBox="1"/>
          <p:nvPr userDrawn="1"/>
        </p:nvSpPr>
        <p:spPr>
          <a:xfrm>
            <a:off x="6057900" y="6339422"/>
            <a:ext cx="61150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fld id="{47F9989C-DCC3-4BF9-8263-64584E5A4164}" type="slidenum">
              <a:rPr lang="it-IT" sz="1800" smtClean="0">
                <a:solidFill>
                  <a:srgbClr val="993B97"/>
                </a:solidFill>
              </a:rPr>
              <a:pPr algn="r"/>
              <a:t>‹#›</a:t>
            </a:fld>
            <a:r>
              <a:rPr lang="it-IT" sz="1800" dirty="0">
                <a:solidFill>
                  <a:srgbClr val="993B97"/>
                </a:solidFill>
              </a:rPr>
              <a:t>/XX</a:t>
            </a:r>
          </a:p>
        </p:txBody>
      </p:sp>
      <p:pic>
        <p:nvPicPr>
          <p:cNvPr id="5" name="Picture 4" descr="A white and black screen&#10;&#10;Description automatically generated with medium confidence">
            <a:extLst>
              <a:ext uri="{FF2B5EF4-FFF2-40B4-BE49-F238E27FC236}">
                <a16:creationId xmlns:a16="http://schemas.microsoft.com/office/drawing/2014/main" id="{C59BF6B7-5603-EC54-84A3-7321ABF02C2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1200" y="25400"/>
            <a:ext cx="2498941" cy="815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649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BCADD-4895-46EF-B1F2-58478F3D5B14}" type="datetime1">
              <a:rPr lang="en-US" smtClean="0"/>
              <a:pPr/>
              <a:t>7/8/2024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A20B4-FC86-4E60-84F3-5354D2278F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6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421FF-7906-4989-BD01-D03968A18C03}" type="datetime1">
              <a:rPr lang="en-US" smtClean="0"/>
              <a:pPr/>
              <a:t>7/8/2024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A20B4-FC86-4E60-84F3-5354D2278F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799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7" r:id="rId3"/>
  </p:sldLayoutIdLst>
  <p:hf sldNum="0"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" y="1862641"/>
            <a:ext cx="12191999" cy="718537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PAPER TITLE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4727976" y="3763599"/>
            <a:ext cx="6554028" cy="1294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baseline="30000" dirty="0">
                <a:solidFill>
                  <a:schemeClr val="tx1"/>
                </a:solidFill>
              </a:rPr>
              <a:t>1 </a:t>
            </a:r>
            <a:r>
              <a:rPr lang="en-US" sz="2000" dirty="0">
                <a:solidFill>
                  <a:schemeClr val="tx1"/>
                </a:solidFill>
              </a:rPr>
              <a:t>Author(s) Affiliation</a:t>
            </a:r>
          </a:p>
          <a:p>
            <a:pPr marL="355600" algn="l"/>
            <a:r>
              <a:rPr lang="en-US" sz="2000" baseline="30000" dirty="0">
                <a:solidFill>
                  <a:schemeClr val="tx1"/>
                </a:solidFill>
              </a:rPr>
              <a:t>2 </a:t>
            </a:r>
            <a:r>
              <a:rPr lang="en-US" sz="2000" dirty="0">
                <a:solidFill>
                  <a:schemeClr val="tx1"/>
                </a:solidFill>
              </a:rPr>
              <a:t>Author(s) Affiliation</a:t>
            </a:r>
          </a:p>
          <a:p>
            <a:pPr marL="723900" algn="l"/>
            <a:r>
              <a:rPr lang="en-US" sz="2000" baseline="30000" dirty="0">
                <a:solidFill>
                  <a:schemeClr val="tx1"/>
                </a:solidFill>
              </a:rPr>
              <a:t>3,4,5 </a:t>
            </a:r>
            <a:r>
              <a:rPr lang="en-US" sz="2000" dirty="0">
                <a:solidFill>
                  <a:schemeClr val="tx1"/>
                </a:solidFill>
              </a:rPr>
              <a:t>Author(s) Affiliation</a:t>
            </a:r>
          </a:p>
        </p:txBody>
      </p:sp>
      <p:sp>
        <p:nvSpPr>
          <p:cNvPr id="5" name="Arrow: Pentagon 4">
            <a:extLst>
              <a:ext uri="{FF2B5EF4-FFF2-40B4-BE49-F238E27FC236}">
                <a16:creationId xmlns:a16="http://schemas.microsoft.com/office/drawing/2014/main" id="{060336F7-C801-5638-1E2C-B5A14A85CB96}"/>
              </a:ext>
            </a:extLst>
          </p:cNvPr>
          <p:cNvSpPr/>
          <p:nvPr/>
        </p:nvSpPr>
        <p:spPr>
          <a:xfrm rot="10800000">
            <a:off x="8001000" y="5827355"/>
            <a:ext cx="4191000" cy="957234"/>
          </a:xfrm>
          <a:prstGeom prst="homePlate">
            <a:avLst/>
          </a:prstGeom>
          <a:solidFill>
            <a:schemeClr val="bg1"/>
          </a:solidFill>
          <a:ln>
            <a:solidFill>
              <a:srgbClr val="993B97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4" descr="Home - IEEE Power Electronics Societ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6428" y="5977385"/>
            <a:ext cx="1531153" cy="608379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3" name="Subtitle 2"/>
          <p:cNvSpPr txBox="1">
            <a:spLocks/>
          </p:cNvSpPr>
          <p:nvPr/>
        </p:nvSpPr>
        <p:spPr>
          <a:xfrm>
            <a:off x="1371600" y="2883077"/>
            <a:ext cx="8459028" cy="6685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>
                <a:solidFill>
                  <a:schemeClr val="tx1"/>
                </a:solidFill>
              </a:rPr>
              <a:t>Author(s) Name</a:t>
            </a:r>
            <a:r>
              <a:rPr lang="en-US" baseline="30000" dirty="0">
                <a:solidFill>
                  <a:schemeClr val="tx1"/>
                </a:solidFill>
              </a:rPr>
              <a:t>1</a:t>
            </a:r>
            <a:r>
              <a:rPr lang="en-US" dirty="0">
                <a:solidFill>
                  <a:schemeClr val="tx1"/>
                </a:solidFill>
              </a:rPr>
              <a:t>, Author(s) Name</a:t>
            </a:r>
            <a:r>
              <a:rPr lang="en-US" baseline="30000" dirty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, Author(s) Name</a:t>
            </a:r>
            <a:r>
              <a:rPr lang="en-US" baseline="30000" dirty="0">
                <a:solidFill>
                  <a:schemeClr val="tx1"/>
                </a:solidFill>
              </a:rPr>
              <a:t>3</a:t>
            </a:r>
            <a:r>
              <a:rPr lang="en-US" dirty="0">
                <a:solidFill>
                  <a:schemeClr val="tx1"/>
                </a:solidFill>
              </a:rPr>
              <a:t>, ….</a:t>
            </a:r>
          </a:p>
        </p:txBody>
      </p:sp>
      <p:pic>
        <p:nvPicPr>
          <p:cNvPr id="15" name="Picture 8" descr="File:IEEE logo.svg - Wikimedia Common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0" y="5945972"/>
            <a:ext cx="1279999" cy="72000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6" name="Picture 5" descr="A white and black screen&#10;&#10;Description automatically generated with medium confidence">
            <a:extLst>
              <a:ext uri="{FF2B5EF4-FFF2-40B4-BE49-F238E27FC236}">
                <a16:creationId xmlns:a16="http://schemas.microsoft.com/office/drawing/2014/main" id="{C57A0060-11DF-F05E-2EBD-AFF3386A2CC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2559" y="72956"/>
            <a:ext cx="5966878" cy="1946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242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47399" y="141104"/>
            <a:ext cx="7296401" cy="614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800"/>
              </a:spcAft>
              <a:buClr>
                <a:srgbClr val="C00000"/>
              </a:buClr>
              <a:buSzPct val="100000"/>
            </a:pPr>
            <a:r>
              <a:rPr lang="en-US" sz="3600" u="sng" cap="small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Title</a:t>
            </a:r>
            <a:endParaRPr lang="en-US" sz="3200" b="1" u="sng" cap="small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485525" y="1143000"/>
            <a:ext cx="1124927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text</a:t>
            </a:r>
          </a:p>
          <a:p>
            <a:pPr marL="971550" lvl="1" indent="-5143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text;</a:t>
            </a:r>
          </a:p>
          <a:p>
            <a:pPr marL="971550" lvl="1" indent="-5143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text.</a:t>
            </a:r>
            <a:endParaRPr lang="en-US" sz="24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-76200" y="3276600"/>
            <a:ext cx="1209674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400" u="sng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text: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text;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text.</a:t>
            </a:r>
          </a:p>
        </p:txBody>
      </p:sp>
    </p:spTree>
    <p:extLst>
      <p:ext uri="{BB962C8B-B14F-4D97-AF65-F5344CB8AC3E}">
        <p14:creationId xmlns:p14="http://schemas.microsoft.com/office/powerpoint/2010/main" val="828673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CCE">
      <a:dk1>
        <a:sysClr val="windowText" lastClr="000000"/>
      </a:dk1>
      <a:lt1>
        <a:sysClr val="window" lastClr="FFFFFF"/>
      </a:lt1>
      <a:dk2>
        <a:srgbClr val="41459C"/>
      </a:dk2>
      <a:lt2>
        <a:srgbClr val="FFFFFF"/>
      </a:lt2>
      <a:accent1>
        <a:srgbClr val="B6E4FA"/>
      </a:accent1>
      <a:accent2>
        <a:srgbClr val="66BC4F"/>
      </a:accent2>
      <a:accent3>
        <a:srgbClr val="17A4C9"/>
      </a:accent3>
      <a:accent4>
        <a:srgbClr val="41459C"/>
      </a:accent4>
      <a:accent5>
        <a:srgbClr val="17A4C9"/>
      </a:accent5>
      <a:accent6>
        <a:srgbClr val="66BC4F"/>
      </a:accent6>
      <a:hlink>
        <a:srgbClr val="B6E4FA"/>
      </a:hlink>
      <a:folHlink>
        <a:srgbClr val="414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58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PAPER TITLE</dc:title>
  <dc:creator>mlendl</dc:creator>
  <cp:lastModifiedBy>Santi, Enrico</cp:lastModifiedBy>
  <cp:revision>47</cp:revision>
  <dcterms:created xsi:type="dcterms:W3CDTF">2015-08-06T17:00:15Z</dcterms:created>
  <dcterms:modified xsi:type="dcterms:W3CDTF">2024-07-08T16:33:17Z</dcterms:modified>
</cp:coreProperties>
</file>