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2" r:id="rId6"/>
    <p:sldId id="260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9AA94-18D9-462D-98B8-96A5021A6DCE}" type="datetimeFigureOut">
              <a:rPr lang="zh-CN" altLang="en-US" smtClean="0"/>
              <a:t>2020/5/26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77B60-09E5-48F1-B67A-9E61D680BC7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60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0">
            <a:extLst>
              <a:ext uri="{FF2B5EF4-FFF2-40B4-BE49-F238E27FC236}">
                <a16:creationId xmlns="" xmlns:a16="http://schemas.microsoft.com/office/drawing/2014/main" id="{2CBF662F-A198-4AD3-8EBC-0EC9A52B2994}"/>
              </a:ext>
            </a:extLst>
          </p:cNvPr>
          <p:cNvSpPr/>
          <p:nvPr userDrawn="1"/>
        </p:nvSpPr>
        <p:spPr>
          <a:xfrm flipH="1">
            <a:off x="732884" y="1567168"/>
            <a:ext cx="9202423" cy="3163094"/>
          </a:xfrm>
          <a:prstGeom prst="rect">
            <a:avLst/>
          </a:prstGeom>
          <a:noFill/>
          <a:ln w="1270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41">
            <a:extLst>
              <a:ext uri="{FF2B5EF4-FFF2-40B4-BE49-F238E27FC236}">
                <a16:creationId xmlns="" xmlns:a16="http://schemas.microsoft.com/office/drawing/2014/main" id="{B601E3FC-2016-4085-9A4B-A172702EAAE1}"/>
              </a:ext>
            </a:extLst>
          </p:cNvPr>
          <p:cNvSpPr/>
          <p:nvPr userDrawn="1"/>
        </p:nvSpPr>
        <p:spPr>
          <a:xfrm flipH="1">
            <a:off x="1233854" y="2096554"/>
            <a:ext cx="9422423" cy="3240375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+</a:t>
            </a:r>
          </a:p>
          <a:p>
            <a:pPr algn="ctr"/>
            <a:endParaRPr lang="en-US" dirty="0"/>
          </a:p>
        </p:txBody>
      </p:sp>
      <p:sp>
        <p:nvSpPr>
          <p:cNvPr id="10" name="Rectangle 42">
            <a:extLst>
              <a:ext uri="{FF2B5EF4-FFF2-40B4-BE49-F238E27FC236}">
                <a16:creationId xmlns:a16="http://schemas.microsoft.com/office/drawing/2014/main" xmlns="" id="{142E86C5-8E5F-4620-A4FB-D1F926179D18}"/>
              </a:ext>
            </a:extLst>
          </p:cNvPr>
          <p:cNvSpPr/>
          <p:nvPr userDrawn="1"/>
        </p:nvSpPr>
        <p:spPr>
          <a:xfrm flipH="1">
            <a:off x="1688124" y="1899138"/>
            <a:ext cx="9293468" cy="2910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688124" y="2843209"/>
            <a:ext cx="9091246" cy="1132174"/>
          </a:xfrm>
          <a:noFill/>
        </p:spPr>
        <p:txBody>
          <a:bodyPr anchor="b">
            <a:noAutofit/>
          </a:bodyPr>
          <a:lstStyle>
            <a:lvl1pPr algn="ctr" eaLnBrk="0" fontAlgn="ctr">
              <a:lnSpc>
                <a:spcPct val="120000"/>
              </a:lnSpc>
              <a:defRPr sz="2400" b="1" baseline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 smtClean="0"/>
              <a:t>Paper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688124" y="4096155"/>
            <a:ext cx="9091246" cy="592464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 smtClean="0"/>
              <a:t>Presenter/Authors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75990"/>
            <a:ext cx="2743200" cy="365125"/>
          </a:xfrm>
        </p:spPr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75990"/>
            <a:ext cx="2743200" cy="365125"/>
          </a:xfrm>
        </p:spPr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</a:defRPr>
            </a:lvl1pPr>
          </a:lstStyle>
          <a:p>
            <a:fld id="{AB90C8AD-4273-484F-AC55-700E45EBDCE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758463" y="2069957"/>
            <a:ext cx="853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2020 IEEE IAS Industrial and Commercial Power System Asia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1758464" y="2443099"/>
            <a:ext cx="853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I&amp;CPS Asia 2020  |  July 13-16, 2020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51059"/>
            <a:ext cx="1230000" cy="3600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974347"/>
            <a:ext cx="108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1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405694"/>
            <a:ext cx="27432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</a:defRPr>
            </a:lvl1pPr>
          </a:lstStyle>
          <a:p>
            <a:fld id="{AB90C8AD-4273-484F-AC55-700E45EBDCE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" name="任意多边形 9">
            <a:extLst>
              <a:ext uri="{FF2B5EF4-FFF2-40B4-BE49-F238E27FC236}">
                <a16:creationId xmlns="" xmlns:a16="http://schemas.microsoft.com/office/drawing/2014/main" id="{B601E3FC-2016-4085-9A4B-A172702EAAE1}"/>
              </a:ext>
            </a:extLst>
          </p:cNvPr>
          <p:cNvSpPr/>
          <p:nvPr userDrawn="1"/>
        </p:nvSpPr>
        <p:spPr>
          <a:xfrm flipH="1">
            <a:off x="-1" y="0"/>
            <a:ext cx="8494837" cy="479592"/>
          </a:xfrm>
          <a:custGeom>
            <a:avLst/>
            <a:gdLst>
              <a:gd name="connsiteX0" fmla="*/ 0 w 8622323"/>
              <a:gd name="connsiteY0" fmla="*/ 477569 h 479592"/>
              <a:gd name="connsiteX1" fmla="*/ 0 w 8622323"/>
              <a:gd name="connsiteY1" fmla="*/ 479592 h 479592"/>
              <a:gd name="connsiteX2" fmla="*/ 1465 w 8622323"/>
              <a:gd name="connsiteY2" fmla="*/ 479592 h 479592"/>
              <a:gd name="connsiteX3" fmla="*/ 8622323 w 8622323"/>
              <a:gd name="connsiteY3" fmla="*/ 0 h 479592"/>
              <a:gd name="connsiteX4" fmla="*/ 348761 w 8622323"/>
              <a:gd name="connsiteY4" fmla="*/ 0 h 479592"/>
              <a:gd name="connsiteX5" fmla="*/ 1465 w 8622323"/>
              <a:gd name="connsiteY5" fmla="*/ 479592 h 479592"/>
              <a:gd name="connsiteX6" fmla="*/ 8622323 w 8622323"/>
              <a:gd name="connsiteY6" fmla="*/ 479592 h 47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2323" h="479592">
                <a:moveTo>
                  <a:pt x="0" y="477569"/>
                </a:moveTo>
                <a:lnTo>
                  <a:pt x="0" y="479592"/>
                </a:lnTo>
                <a:lnTo>
                  <a:pt x="1465" y="479592"/>
                </a:lnTo>
                <a:close/>
                <a:moveTo>
                  <a:pt x="8622323" y="0"/>
                </a:moveTo>
                <a:lnTo>
                  <a:pt x="348761" y="0"/>
                </a:lnTo>
                <a:lnTo>
                  <a:pt x="1465" y="479592"/>
                </a:lnTo>
                <a:lnTo>
                  <a:pt x="8622323" y="479592"/>
                </a:lnTo>
                <a:close/>
              </a:path>
            </a:pathLst>
          </a:custGeom>
          <a:gradFill>
            <a:gsLst>
              <a:gs pos="6700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86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/>
              <a:t>2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+</a:t>
            </a:r>
          </a:p>
          <a:p>
            <a:pPr algn="ctr"/>
            <a:endParaRPr lang="en-US" dirty="0"/>
          </a:p>
        </p:txBody>
      </p:sp>
      <p:sp>
        <p:nvSpPr>
          <p:cNvPr id="8" name="文本框 7"/>
          <p:cNvSpPr txBox="1"/>
          <p:nvPr userDrawn="1"/>
        </p:nvSpPr>
        <p:spPr>
          <a:xfrm>
            <a:off x="275493" y="92686"/>
            <a:ext cx="7877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2020 IEEE IAS Industrial and Commercial Power System Asia Technical Conference</a:t>
            </a:r>
            <a:endParaRPr lang="zh-CN" alt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任意多边形 14">
            <a:extLst>
              <a:ext uri="{FF2B5EF4-FFF2-40B4-BE49-F238E27FC236}">
                <a16:creationId xmlns="" xmlns:a16="http://schemas.microsoft.com/office/drawing/2014/main" id="{B601E3FC-2016-4085-9A4B-A172702EAAE1}"/>
              </a:ext>
            </a:extLst>
          </p:cNvPr>
          <p:cNvSpPr/>
          <p:nvPr userDrawn="1"/>
        </p:nvSpPr>
        <p:spPr>
          <a:xfrm rot="10800000" flipH="1">
            <a:off x="8297427" y="0"/>
            <a:ext cx="3944815" cy="479592"/>
          </a:xfrm>
          <a:custGeom>
            <a:avLst/>
            <a:gdLst>
              <a:gd name="connsiteX0" fmla="*/ 0 w 3461236"/>
              <a:gd name="connsiteY0" fmla="*/ 479592 h 479592"/>
              <a:gd name="connsiteX1" fmla="*/ 3461236 w 3461236"/>
              <a:gd name="connsiteY1" fmla="*/ 479592 h 479592"/>
              <a:gd name="connsiteX2" fmla="*/ 3461236 w 3461236"/>
              <a:gd name="connsiteY2" fmla="*/ 0 h 479592"/>
              <a:gd name="connsiteX3" fmla="*/ 290145 w 3461236"/>
              <a:gd name="connsiteY3" fmla="*/ 0 h 479592"/>
              <a:gd name="connsiteX4" fmla="*/ 0 w 3461236"/>
              <a:gd name="connsiteY4" fmla="*/ 466630 h 47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1236" h="479592">
                <a:moveTo>
                  <a:pt x="0" y="479592"/>
                </a:moveTo>
                <a:lnTo>
                  <a:pt x="3461236" y="479592"/>
                </a:lnTo>
                <a:lnTo>
                  <a:pt x="3461236" y="0"/>
                </a:lnTo>
                <a:lnTo>
                  <a:pt x="290145" y="0"/>
                </a:lnTo>
                <a:lnTo>
                  <a:pt x="0" y="466630"/>
                </a:lnTo>
                <a:close/>
              </a:path>
            </a:pathLst>
          </a:custGeom>
          <a:gradFill>
            <a:gsLst>
              <a:gs pos="6600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85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/>
              <a:t>2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+</a:t>
            </a:r>
          </a:p>
          <a:p>
            <a:pPr algn="ctr"/>
            <a:endParaRPr lang="en-US" dirty="0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725633" y="92686"/>
            <a:ext cx="3305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I&amp;CPS Asia 2020  |  July</a:t>
            </a:r>
            <a:r>
              <a:rPr lang="en-US" altLang="zh-CN" sz="1400" b="1" baseline="0" dirty="0" smtClean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13-16, 2020</a:t>
            </a:r>
            <a:endParaRPr lang="zh-CN" alt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82819"/>
            <a:ext cx="984000" cy="2880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49" y="6284403"/>
            <a:ext cx="756000" cy="504000"/>
          </a:xfrm>
          <a:prstGeom prst="rect">
            <a:avLst/>
          </a:prstGeom>
        </p:spPr>
      </p:pic>
      <p:cxnSp>
        <p:nvCxnSpPr>
          <p:cNvPr id="3" name="直接连接符 2"/>
          <p:cNvCxnSpPr/>
          <p:nvPr userDrawn="1"/>
        </p:nvCxnSpPr>
        <p:spPr>
          <a:xfrm>
            <a:off x="0" y="6246796"/>
            <a:ext cx="12192000" cy="0"/>
          </a:xfrm>
          <a:prstGeom prst="line">
            <a:avLst/>
          </a:prstGeom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39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0C8AD-4273-484F-AC55-700E45EBDC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2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C8AD-4273-484F-AC55-700E45EBDCE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010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C8AD-4273-484F-AC55-700E45EBDCE6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33450" y="1112044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Effective Slides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33450" y="2207419"/>
            <a:ext cx="7886700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Include only necessary information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Slide contents should be self evident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Avoid “mega data” slides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Seven words per line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Maximum seven lines per slide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C8AD-4273-484F-AC55-700E45EBDCE6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23925" y="104536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Graphics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23925" y="2140744"/>
            <a:ext cx="7886700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Present information graphically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Clip art or scanned art can be useful in illustrating a point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Graphic devises are helpful in separating elements or directing attention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Graphics need to be fairly big and bold to stand out and to be seen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69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C8AD-4273-484F-AC55-700E45EBDCE6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3900" y="1207294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Graphs, Diagrams &amp; Tables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3900" y="2302669"/>
            <a:ext cx="7886700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Graphs should not contain much detail and should be concise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Different graphs serve different purposes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Diagrams demonstrate ideas, concepts, processes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 more than two graphics or diagrams per slide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C8AD-4273-484F-AC55-700E45EBDCE6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04875" y="123586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Font Basics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04875" y="2331244"/>
            <a:ext cx="7886700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font size should communicate the relative importance of the text content on the slide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Font sizes should range between 18 and 48 points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Illegible fonts detract from the message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using a computer for the presentation, use “system” fonts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0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C8AD-4273-484F-AC55-700E45EBDCE6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66775" y="1235869"/>
            <a:ext cx="7886700" cy="9941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Type Basics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6775" y="2331244"/>
            <a:ext cx="7886700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CAPITAL LETTERS are hard to read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Use uppercase letters for the first letter of all main words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Avoid abbreviations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Punctuation marks can usually be omitted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4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58464" y="2786096"/>
            <a:ext cx="8531049" cy="1507637"/>
          </a:xfrm>
        </p:spPr>
        <p:txBody>
          <a:bodyPr>
            <a:normAutofit/>
          </a:bodyPr>
          <a:lstStyle/>
          <a:p>
            <a:r>
              <a:rPr lang="en-US" altLang="zh-CN" sz="6600" dirty="0" smtClean="0"/>
              <a:t>THANK YOU!</a:t>
            </a:r>
            <a:endParaRPr lang="zh-CN" altLang="en-US" sz="6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C8AD-4273-484F-AC55-700E45EBDCE6}" type="slidenum">
              <a:rPr lang="zh-CN" altLang="en-US" smtClean="0">
                <a:solidFill>
                  <a:srgbClr val="70AD47">
                    <a:lumMod val="50000"/>
                  </a:srgbClr>
                </a:solidFill>
              </a:rPr>
              <a:pPr/>
              <a:t>7</a:t>
            </a:fld>
            <a:endParaRPr lang="zh-CN" altLang="en-US" dirty="0">
              <a:solidFill>
                <a:srgbClr val="70AD47">
                  <a:lumMod val="50000"/>
                </a:srgb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58463" y="2069957"/>
            <a:ext cx="853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2020 IEEE IAS Industrial and Commercial Power System Asia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58464" y="2443099"/>
            <a:ext cx="8531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I&amp;CPS Asia 2020  |  July 13-16, 2020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204</Words>
  <Application>Microsoft Office PowerPoint</Application>
  <PresentationFormat>宽屏</PresentationFormat>
  <Paragraphs>36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Cambria</vt:lpstr>
      <vt:lpstr>Segoe UI</vt:lpstr>
      <vt:lpstr>Segoe UI Black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Sophie</dc:creator>
  <cp:lastModifiedBy>Sophie</cp:lastModifiedBy>
  <cp:revision>29</cp:revision>
  <dcterms:created xsi:type="dcterms:W3CDTF">2020-05-22T07:52:17Z</dcterms:created>
  <dcterms:modified xsi:type="dcterms:W3CDTF">2020-05-26T08:07:48Z</dcterms:modified>
</cp:coreProperties>
</file>