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44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9a3bc46da4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9a3bc46da4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9a3bc46da4_1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9a3bc46da4_1_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9a3bc46da4_1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9a3bc46da4_1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9a3bc46da4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9a3bc46da4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5;p15">
            <a:extLst>
              <a:ext uri="{FF2B5EF4-FFF2-40B4-BE49-F238E27FC236}">
                <a16:creationId xmlns:a16="http://schemas.microsoft.com/office/drawing/2014/main" id="{2032EA00-620E-5D6F-FBC1-06EB416AC56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2750885"/>
            <a:ext cx="6858000" cy="507146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chemeClr val="bg1"/>
                </a:solidFill>
              </a:rPr>
              <a:t>&lt;Talk Title Here&gt;</a:t>
            </a:r>
            <a:endParaRPr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CWITE2022-SlidesTemplat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(16:9)</PresentationFormat>
  <Paragraphs>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ICWITE2022-SlidesTemplate</vt:lpstr>
      <vt:lpstr>&lt;Talk Title Here&gt;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&lt;Talk Title Here&gt;</dc:title>
  <dc:creator>shobha k r</dc:creator>
  <cp:lastModifiedBy>Sreeharsha Udayashankar</cp:lastModifiedBy>
  <cp:revision>1</cp:revision>
  <dcterms:modified xsi:type="dcterms:W3CDTF">2022-11-27T13:37:45Z</dcterms:modified>
</cp:coreProperties>
</file>