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30275213" cy="42803763"/>
  <p:notesSz cx="20929600" cy="29819600"/>
  <p:defaultTextStyle>
    <a:defPPr>
      <a:defRPr lang="en-US"/>
    </a:defPPr>
    <a:lvl1pPr marL="0" algn="l" defTabSz="3578267" rtl="0" eaLnBrk="1" latinLnBrk="0" hangingPunct="1">
      <a:defRPr sz="6934" kern="1200">
        <a:solidFill>
          <a:schemeClr val="tx1"/>
        </a:solidFill>
        <a:latin typeface="+mn-lt"/>
        <a:ea typeface="+mn-ea"/>
        <a:cs typeface="+mn-cs"/>
      </a:defRPr>
    </a:lvl1pPr>
    <a:lvl2pPr marL="1789132" algn="l" defTabSz="3578267" rtl="0" eaLnBrk="1" latinLnBrk="0" hangingPunct="1">
      <a:defRPr sz="6934" kern="1200">
        <a:solidFill>
          <a:schemeClr val="tx1"/>
        </a:solidFill>
        <a:latin typeface="+mn-lt"/>
        <a:ea typeface="+mn-ea"/>
        <a:cs typeface="+mn-cs"/>
      </a:defRPr>
    </a:lvl2pPr>
    <a:lvl3pPr marL="3578267" algn="l" defTabSz="3578267" rtl="0" eaLnBrk="1" latinLnBrk="0" hangingPunct="1">
      <a:defRPr sz="6934" kern="1200">
        <a:solidFill>
          <a:schemeClr val="tx1"/>
        </a:solidFill>
        <a:latin typeface="+mn-lt"/>
        <a:ea typeface="+mn-ea"/>
        <a:cs typeface="+mn-cs"/>
      </a:defRPr>
    </a:lvl3pPr>
    <a:lvl4pPr marL="5367402" algn="l" defTabSz="3578267" rtl="0" eaLnBrk="1" latinLnBrk="0" hangingPunct="1">
      <a:defRPr sz="6934" kern="1200">
        <a:solidFill>
          <a:schemeClr val="tx1"/>
        </a:solidFill>
        <a:latin typeface="+mn-lt"/>
        <a:ea typeface="+mn-ea"/>
        <a:cs typeface="+mn-cs"/>
      </a:defRPr>
    </a:lvl4pPr>
    <a:lvl5pPr marL="7156536" algn="l" defTabSz="3578267" rtl="0" eaLnBrk="1" latinLnBrk="0" hangingPunct="1">
      <a:defRPr sz="6934" kern="1200">
        <a:solidFill>
          <a:schemeClr val="tx1"/>
        </a:solidFill>
        <a:latin typeface="+mn-lt"/>
        <a:ea typeface="+mn-ea"/>
        <a:cs typeface="+mn-cs"/>
      </a:defRPr>
    </a:lvl5pPr>
    <a:lvl6pPr marL="8945666" algn="l" defTabSz="3578267" rtl="0" eaLnBrk="1" latinLnBrk="0" hangingPunct="1">
      <a:defRPr sz="6934" kern="1200">
        <a:solidFill>
          <a:schemeClr val="tx1"/>
        </a:solidFill>
        <a:latin typeface="+mn-lt"/>
        <a:ea typeface="+mn-ea"/>
        <a:cs typeface="+mn-cs"/>
      </a:defRPr>
    </a:lvl6pPr>
    <a:lvl7pPr marL="10734801" algn="l" defTabSz="3578267" rtl="0" eaLnBrk="1" latinLnBrk="0" hangingPunct="1">
      <a:defRPr sz="6934" kern="1200">
        <a:solidFill>
          <a:schemeClr val="tx1"/>
        </a:solidFill>
        <a:latin typeface="+mn-lt"/>
        <a:ea typeface="+mn-ea"/>
        <a:cs typeface="+mn-cs"/>
      </a:defRPr>
    </a:lvl7pPr>
    <a:lvl8pPr marL="12523933" algn="l" defTabSz="3578267" rtl="0" eaLnBrk="1" latinLnBrk="0" hangingPunct="1">
      <a:defRPr sz="6934" kern="1200">
        <a:solidFill>
          <a:schemeClr val="tx1"/>
        </a:solidFill>
        <a:latin typeface="+mn-lt"/>
        <a:ea typeface="+mn-ea"/>
        <a:cs typeface="+mn-cs"/>
      </a:defRPr>
    </a:lvl8pPr>
    <a:lvl9pPr marL="14313070" algn="l" defTabSz="3578267" rtl="0" eaLnBrk="1" latinLnBrk="0" hangingPunct="1">
      <a:defRPr sz="69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70" userDrawn="1">
          <p15:clr>
            <a:srgbClr val="A4A3A4"/>
          </p15:clr>
        </p15:guide>
        <p15:guide id="2" pos="6407" userDrawn="1">
          <p15:clr>
            <a:srgbClr val="A4A3A4"/>
          </p15:clr>
        </p15:guide>
        <p15:guide id="3" orient="horz" pos="13482" userDrawn="1">
          <p15:clr>
            <a:srgbClr val="A4A3A4"/>
          </p15:clr>
        </p15:guide>
        <p15:guide id="4" orient="horz" pos="26516" userDrawn="1">
          <p15:clr>
            <a:srgbClr val="A4A3A4"/>
          </p15:clr>
        </p15:guide>
        <p15:guide id="5" orient="horz" pos="507" userDrawn="1">
          <p15:clr>
            <a:srgbClr val="A4A3A4"/>
          </p15:clr>
        </p15:guide>
        <p15:guide id="6" orient="horz" pos="1529" userDrawn="1">
          <p15:clr>
            <a:srgbClr val="A4A3A4"/>
          </p15:clr>
        </p15:guide>
        <p15:guide id="7" orient="horz" pos="1708" userDrawn="1">
          <p15:clr>
            <a:srgbClr val="A4A3A4"/>
          </p15:clr>
        </p15:guide>
        <p15:guide id="8" orient="horz" pos="4171" userDrawn="1">
          <p15:clr>
            <a:srgbClr val="A4A3A4"/>
          </p15:clr>
        </p15:guide>
        <p15:guide id="9" orient="horz" pos="4771" userDrawn="1">
          <p15:clr>
            <a:srgbClr val="A4A3A4"/>
          </p15:clr>
        </p15:guide>
        <p15:guide id="10" orient="horz" pos="9757" userDrawn="1">
          <p15:clr>
            <a:srgbClr val="A4A3A4"/>
          </p15:clr>
        </p15:guide>
        <p15:guide id="11" orient="horz" pos="5132" userDrawn="1">
          <p15:clr>
            <a:srgbClr val="A4A3A4"/>
          </p15:clr>
        </p15:guide>
        <p15:guide id="12" orient="horz" pos="11679" userDrawn="1">
          <p15:clr>
            <a:srgbClr val="A4A3A4"/>
          </p15:clr>
        </p15:guide>
        <p15:guide id="13" orient="horz" pos="12520" userDrawn="1">
          <p15:clr>
            <a:srgbClr val="A4A3A4"/>
          </p15:clr>
        </p15:guide>
        <p15:guide id="14" orient="horz" pos="12821" userDrawn="1">
          <p15:clr>
            <a:srgbClr val="A4A3A4"/>
          </p15:clr>
        </p15:guide>
        <p15:guide id="15" orient="horz" pos="17567" userDrawn="1">
          <p15:clr>
            <a:srgbClr val="A4A3A4"/>
          </p15:clr>
        </p15:guide>
        <p15:guide id="16" orient="horz" pos="20870" userDrawn="1">
          <p15:clr>
            <a:srgbClr val="A4A3A4"/>
          </p15:clr>
        </p15:guide>
        <p15:guide id="17" orient="horz" pos="14923" userDrawn="1">
          <p15:clr>
            <a:srgbClr val="A4A3A4"/>
          </p15:clr>
        </p15:guide>
        <p15:guide id="18" orient="horz" pos="16064" userDrawn="1">
          <p15:clr>
            <a:srgbClr val="A4A3A4"/>
          </p15:clr>
        </p15:guide>
        <p15:guide id="19" orient="horz" pos="24234" userDrawn="1">
          <p15:clr>
            <a:srgbClr val="A4A3A4"/>
          </p15:clr>
        </p15:guide>
        <p15:guide id="20" orient="horz" pos="3871" userDrawn="1">
          <p15:clr>
            <a:srgbClr val="A4A3A4"/>
          </p15:clr>
        </p15:guide>
        <p15:guide id="21" orient="horz" pos="16665" userDrawn="1">
          <p15:clr>
            <a:srgbClr val="A4A3A4"/>
          </p15:clr>
        </p15:guide>
        <p15:guide id="22" orient="horz" pos="17219" userDrawn="1">
          <p15:clr>
            <a:srgbClr val="A4A3A4"/>
          </p15:clr>
        </p15:guide>
        <p15:guide id="23" orient="horz" pos="21170" userDrawn="1">
          <p15:clr>
            <a:srgbClr val="A4A3A4"/>
          </p15:clr>
        </p15:guide>
        <p15:guide id="24" orient="horz" pos="21951" userDrawn="1">
          <p15:clr>
            <a:srgbClr val="A4A3A4"/>
          </p15:clr>
        </p15:guide>
        <p15:guide id="25" orient="horz" pos="15223" userDrawn="1">
          <p15:clr>
            <a:srgbClr val="A4A3A4"/>
          </p15:clr>
        </p15:guide>
        <p15:guide id="26" orient="horz" pos="3930" userDrawn="1">
          <p15:clr>
            <a:srgbClr val="A4A3A4"/>
          </p15:clr>
        </p15:guide>
        <p15:guide id="27" pos="9536" userDrawn="1">
          <p15:clr>
            <a:srgbClr val="A4A3A4"/>
          </p15:clr>
        </p15:guide>
        <p15:guide id="28" pos="352" userDrawn="1">
          <p15:clr>
            <a:srgbClr val="A4A3A4"/>
          </p15:clr>
        </p15:guide>
        <p15:guide id="29" pos="18768" userDrawn="1">
          <p15:clr>
            <a:srgbClr val="A4A3A4"/>
          </p15:clr>
        </p15:guide>
        <p15:guide id="30" pos="4642" userDrawn="1">
          <p15:clr>
            <a:srgbClr val="A4A3A4"/>
          </p15:clr>
        </p15:guide>
        <p15:guide id="31" pos="4994" userDrawn="1">
          <p15:clr>
            <a:srgbClr val="A4A3A4"/>
          </p15:clr>
        </p15:guide>
        <p15:guide id="32" pos="14429" userDrawn="1">
          <p15:clr>
            <a:srgbClr val="A4A3A4"/>
          </p15:clr>
        </p15:guide>
        <p15:guide id="33" pos="14077" userDrawn="1">
          <p15:clr>
            <a:srgbClr val="A4A3A4"/>
          </p15:clr>
        </p15:guide>
        <p15:guide id="34" pos="2725" userDrawn="1">
          <p15:clr>
            <a:srgbClr val="A4A3A4"/>
          </p15:clr>
        </p15:guide>
        <p15:guide id="35" pos="403" userDrawn="1">
          <p15:clr>
            <a:srgbClr val="A4A3A4"/>
          </p15:clr>
        </p15:guide>
        <p15:guide id="36" pos="2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CAAF"/>
    <a:srgbClr val="3D225E"/>
    <a:srgbClr val="5B4576"/>
    <a:srgbClr val="1A4BA9"/>
    <a:srgbClr val="C4172F"/>
    <a:srgbClr val="385D88"/>
    <a:srgbClr val="385D8A"/>
    <a:srgbClr val="09306B"/>
    <a:srgbClr val="01014B"/>
    <a:srgbClr val="D83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8" autoAdjust="0"/>
    <p:restoredTop sz="86472" autoAdjust="0"/>
  </p:normalViewPr>
  <p:slideViewPr>
    <p:cSldViewPr>
      <p:cViewPr varScale="1">
        <p:scale>
          <a:sx n="20" d="100"/>
          <a:sy n="20" d="100"/>
        </p:scale>
        <p:origin x="3192" y="180"/>
      </p:cViewPr>
      <p:guideLst>
        <p:guide orient="horz" pos="13870"/>
        <p:guide pos="6407"/>
        <p:guide orient="horz" pos="13482"/>
        <p:guide orient="horz" pos="26516"/>
        <p:guide orient="horz" pos="507"/>
        <p:guide orient="horz" pos="1529"/>
        <p:guide orient="horz" pos="1708"/>
        <p:guide orient="horz" pos="4171"/>
        <p:guide orient="horz" pos="4771"/>
        <p:guide orient="horz" pos="9757"/>
        <p:guide orient="horz" pos="5132"/>
        <p:guide orient="horz" pos="11679"/>
        <p:guide orient="horz" pos="12520"/>
        <p:guide orient="horz" pos="12821"/>
        <p:guide orient="horz" pos="17567"/>
        <p:guide orient="horz" pos="20870"/>
        <p:guide orient="horz" pos="14923"/>
        <p:guide orient="horz" pos="16064"/>
        <p:guide orient="horz" pos="24234"/>
        <p:guide orient="horz" pos="3871"/>
        <p:guide orient="horz" pos="16665"/>
        <p:guide orient="horz" pos="17219"/>
        <p:guide orient="horz" pos="21170"/>
        <p:guide orient="horz" pos="21951"/>
        <p:guide orient="horz" pos="15223"/>
        <p:guide orient="horz" pos="3930"/>
        <p:guide pos="9536"/>
        <p:guide pos="352"/>
        <p:guide pos="18768"/>
        <p:guide pos="4642"/>
        <p:guide pos="4994"/>
        <p:guide pos="14429"/>
        <p:guide pos="14077"/>
        <p:guide pos="2725"/>
        <p:guide pos="403"/>
        <p:guide pos="2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8" d="100"/>
          <a:sy n="18" d="100"/>
        </p:scale>
        <p:origin x="3331" y="10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9069493" cy="1490980"/>
          </a:xfrm>
          <a:prstGeom prst="rect">
            <a:avLst/>
          </a:prstGeom>
        </p:spPr>
        <p:txBody>
          <a:bodyPr vert="horz" lIns="288520" tIns="144261" rIns="288520" bIns="144261" rtlCol="0"/>
          <a:lstStyle>
            <a:lvl1pPr algn="l">
              <a:defRPr sz="3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855266" y="2"/>
            <a:ext cx="9069493" cy="1490980"/>
          </a:xfrm>
          <a:prstGeom prst="rect">
            <a:avLst/>
          </a:prstGeom>
        </p:spPr>
        <p:txBody>
          <a:bodyPr vert="horz" lIns="288520" tIns="144261" rIns="288520" bIns="144261" rtlCol="0"/>
          <a:lstStyle>
            <a:lvl1pPr algn="r">
              <a:defRPr sz="3700"/>
            </a:lvl1pPr>
          </a:lstStyle>
          <a:p>
            <a:fld id="{8A27B708-2555-834C-97B8-35CDF758D65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28323444"/>
            <a:ext cx="9069493" cy="1490980"/>
          </a:xfrm>
          <a:prstGeom prst="rect">
            <a:avLst/>
          </a:prstGeom>
        </p:spPr>
        <p:txBody>
          <a:bodyPr vert="horz" lIns="288520" tIns="144261" rIns="288520" bIns="144261" rtlCol="0" anchor="b"/>
          <a:lstStyle>
            <a:lvl1pPr algn="l">
              <a:defRPr sz="3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855266" y="28323444"/>
            <a:ext cx="9069493" cy="1490980"/>
          </a:xfrm>
          <a:prstGeom prst="rect">
            <a:avLst/>
          </a:prstGeom>
        </p:spPr>
        <p:txBody>
          <a:bodyPr vert="horz" lIns="288520" tIns="144261" rIns="288520" bIns="144261" rtlCol="0" anchor="b"/>
          <a:lstStyle>
            <a:lvl1pPr algn="r">
              <a:defRPr sz="3700"/>
            </a:lvl1pPr>
          </a:lstStyle>
          <a:p>
            <a:fld id="{C2314C12-B17B-E54E-8510-11A7CCA69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55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069388" cy="1495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855450" y="0"/>
            <a:ext cx="9069388" cy="1495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B030E-A936-4E5C-A2A5-69607B542AA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05625" y="3727450"/>
            <a:ext cx="7118350" cy="1006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92325" y="14351000"/>
            <a:ext cx="16744950" cy="11741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8324175"/>
            <a:ext cx="9069388" cy="1495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855450" y="28324175"/>
            <a:ext cx="9069388" cy="1495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EDA82-91B8-46D4-A8E9-E6072E05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0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4034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7016" algn="l" defTabSz="1294034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4034" algn="l" defTabSz="1294034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41050" algn="l" defTabSz="1294034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8066" algn="l" defTabSz="1294034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5082" algn="l" defTabSz="1294034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82098" algn="l" defTabSz="1294034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9114" algn="l" defTabSz="1294034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6131" algn="l" defTabSz="1294034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&quot; x 42&quot;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560654" y="1881696"/>
            <a:ext cx="29155170" cy="1335009"/>
          </a:xfrm>
          <a:prstGeom prst="rect">
            <a:avLst/>
          </a:prstGeom>
          <a:noFill/>
          <a:ln>
            <a:noFill/>
          </a:ln>
        </p:spPr>
        <p:txBody>
          <a:bodyPr vert="horz" lIns="113461" tIns="29498" rIns="113461" bIns="29498" anchor="ctr" anchorCtr="1">
            <a:normAutofit/>
          </a:bodyPr>
          <a:lstStyle>
            <a:lvl1pPr>
              <a:defRPr sz="6793" b="1">
                <a:solidFill>
                  <a:schemeClr val="bg1"/>
                </a:solidFill>
                <a:latin typeface="Arial Black" panose="020B0A04020102020204" pitchFamily="34" charset="0"/>
                <a:cs typeface="Arial"/>
              </a:defRPr>
            </a:lvl1pPr>
          </a:lstStyle>
          <a:p>
            <a:r>
              <a:rPr lang="en-US" dirty="0"/>
              <a:t>Poster title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592825" y="6621414"/>
            <a:ext cx="6775746" cy="1072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113461" tIns="56732" rIns="113461" bIns="56732" anchor="ctr"/>
          <a:lstStyle>
            <a:lvl1pPr marL="0" indent="0">
              <a:buNone/>
              <a:defRPr sz="4529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4670" dirty="0"/>
              <a:t>ABSTRACT</a:t>
            </a:r>
            <a:endParaRPr lang="en-US" sz="467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621695" y="7839574"/>
            <a:ext cx="6684568" cy="10575783"/>
          </a:xfrm>
          <a:prstGeom prst="rect">
            <a:avLst/>
          </a:prstGeom>
        </p:spPr>
        <p:txBody>
          <a:bodyPr vert="horz" lIns="113461" tIns="56732" rIns="113461" bIns="56732"/>
          <a:lstStyle>
            <a:lvl1pPr marL="0" indent="0" algn="just">
              <a:buNone/>
              <a:defRPr sz="3538" baseline="0">
                <a:latin typeface="+mj-lt"/>
              </a:defRPr>
            </a:lvl1pPr>
            <a:lvl2pPr marL="407033" indent="0">
              <a:buNone/>
              <a:defRPr sz="2831" baseline="0"/>
            </a:lvl2pPr>
            <a:lvl3pPr marL="791764" indent="0">
              <a:buNone/>
              <a:defRPr sz="2831" baseline="0"/>
            </a:lvl3pPr>
            <a:lvl4pPr>
              <a:defRPr sz="2831"/>
            </a:lvl4pPr>
            <a:lvl5pPr>
              <a:defRPr sz="2831"/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92825" y="19023898"/>
            <a:ext cx="6775746" cy="8895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113461" tIns="56732" rIns="113461" bIns="56732" anchor="ctr"/>
          <a:lstStyle>
            <a:lvl1pPr marL="0" indent="0">
              <a:buNone/>
              <a:defRPr sz="4529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670" dirty="0"/>
              <a:t>1</a:t>
            </a:r>
            <a:r>
              <a:rPr lang="sr-Latn-RS" sz="4670" dirty="0"/>
              <a:t>. </a:t>
            </a:r>
            <a:r>
              <a:rPr lang="fr-FR" sz="4670" dirty="0"/>
              <a:t>INTRODUCTION</a:t>
            </a:r>
            <a:endParaRPr lang="en-US" sz="4670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42" y="20058786"/>
            <a:ext cx="6562481" cy="9511948"/>
          </a:xfrm>
          <a:prstGeom prst="rect">
            <a:avLst/>
          </a:prstGeom>
        </p:spPr>
        <p:txBody>
          <a:bodyPr vert="horz" lIns="113461" tIns="56732" rIns="113461" bIns="56732"/>
          <a:lstStyle>
            <a:lvl1pPr marL="0" marR="0" indent="0" algn="just" defTabSz="35785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538">
                <a:latin typeface="+mj-lt"/>
              </a:defRPr>
            </a:lvl1pPr>
            <a:lvl2pPr>
              <a:defRPr sz="2831"/>
            </a:lvl2pPr>
            <a:lvl3pPr>
              <a:defRPr sz="2831"/>
            </a:lvl3pPr>
            <a:lvl4pPr>
              <a:defRPr sz="2831"/>
            </a:lvl4pPr>
            <a:lvl5pPr>
              <a:defRPr sz="2831"/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59391" y="30715664"/>
            <a:ext cx="6809179" cy="794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113461" tIns="56732" rIns="113461" bIns="56732" anchor="ctr"/>
          <a:lstStyle>
            <a:lvl1pPr marL="0" indent="0">
              <a:buNone/>
              <a:defRPr sz="4246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4246" dirty="0"/>
              <a:t>References</a:t>
            </a:r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682742" y="31734390"/>
            <a:ext cx="6562481" cy="8638606"/>
          </a:xfrm>
          <a:prstGeom prst="rect">
            <a:avLst/>
          </a:prstGeom>
        </p:spPr>
        <p:txBody>
          <a:bodyPr vert="horz" lIns="113461" tIns="56732" rIns="113461" bIns="56732"/>
          <a:lstStyle>
            <a:lvl1pPr marL="0" marR="0" indent="0" algn="l" defTabSz="35785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538">
                <a:latin typeface="+mj-lt"/>
              </a:defRPr>
            </a:lvl1pPr>
            <a:lvl2pPr>
              <a:defRPr sz="2831"/>
            </a:lvl2pPr>
            <a:lvl3pPr>
              <a:defRPr sz="2831"/>
            </a:lvl3pPr>
            <a:lvl4pPr>
              <a:defRPr sz="2831"/>
            </a:lvl4pPr>
            <a:lvl5pPr>
              <a:defRPr sz="2831"/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7929223" y="6621414"/>
            <a:ext cx="14416767" cy="1072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113461" tIns="56732" rIns="113461" bIns="56732" anchor="ctr"/>
          <a:lstStyle>
            <a:lvl1pPr marL="0" indent="0" algn="ctr">
              <a:buNone/>
              <a:defRPr sz="4529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670" dirty="0"/>
              <a:t>2. METHOD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2906644" y="6626932"/>
            <a:ext cx="6807917" cy="1072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113461" tIns="56732" rIns="113461" bIns="56732" anchor="ctr"/>
          <a:lstStyle>
            <a:lvl1pPr marL="0" indent="0" algn="ctr">
              <a:buNone/>
              <a:defRPr sz="4529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670" dirty="0"/>
              <a:t>4. CONCLUSIONS</a:t>
            </a:r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22906643" y="30715664"/>
            <a:ext cx="6807918" cy="794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113461" tIns="56732" rIns="113461" bIns="56732" anchor="ctr"/>
          <a:lstStyle>
            <a:lvl1pPr marL="0" indent="0" algn="l">
              <a:buNone/>
              <a:defRPr sz="4529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4670" dirty="0"/>
              <a:t>Contacts</a:t>
            </a:r>
            <a:endParaRPr lang="en-US" sz="4670" dirty="0"/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8025181" y="7740669"/>
            <a:ext cx="14320809" cy="18528489"/>
          </a:xfrm>
          <a:prstGeom prst="rect">
            <a:avLst/>
          </a:prstGeom>
        </p:spPr>
        <p:txBody>
          <a:bodyPr vert="horz" lIns="113461" tIns="56732" rIns="113461" bIns="56732"/>
          <a:lstStyle>
            <a:lvl1pPr marL="0" indent="0" algn="just">
              <a:buNone/>
              <a:defRPr sz="3538" baseline="0">
                <a:latin typeface="+mj-lt"/>
              </a:defRPr>
            </a:lvl1pPr>
            <a:lvl2pPr marL="407033" indent="0">
              <a:buNone/>
              <a:defRPr sz="2831"/>
            </a:lvl2pPr>
            <a:lvl3pPr>
              <a:defRPr sz="2831"/>
            </a:lvl3pPr>
            <a:lvl4pPr>
              <a:defRPr sz="2831"/>
            </a:lvl4pPr>
            <a:lvl5pPr>
              <a:defRPr sz="2831"/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8081610" y="27914007"/>
            <a:ext cx="14111995" cy="12833714"/>
          </a:xfrm>
          <a:prstGeom prst="rect">
            <a:avLst/>
          </a:prstGeom>
        </p:spPr>
        <p:txBody>
          <a:bodyPr vert="horz" lIns="113461" tIns="56732" rIns="113461" bIns="56732"/>
          <a:lstStyle>
            <a:lvl1pPr marL="0" marR="0" indent="0" algn="l" defTabSz="35785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538">
                <a:latin typeface="+mj-lt"/>
              </a:defRPr>
            </a:lvl1pPr>
            <a:lvl2pPr>
              <a:defRPr sz="2831"/>
            </a:lvl2pPr>
            <a:lvl3pPr>
              <a:defRPr sz="2831"/>
            </a:lvl3pPr>
            <a:lvl4pPr>
              <a:defRPr sz="2831"/>
            </a:lvl4pPr>
            <a:lvl5pPr>
              <a:defRPr sz="2831"/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36" hasCustomPrompt="1"/>
          </p:nvPr>
        </p:nvSpPr>
        <p:spPr>
          <a:xfrm>
            <a:off x="560653" y="4046748"/>
            <a:ext cx="29153908" cy="1144295"/>
          </a:xfrm>
          <a:prstGeom prst="rect">
            <a:avLst/>
          </a:prstGeom>
          <a:noFill/>
        </p:spPr>
        <p:txBody>
          <a:bodyPr lIns="74926" tIns="37463" rIns="74926" bIns="37463" anchor="ctr" anchorCtr="1"/>
          <a:lstStyle>
            <a:lvl1pPr>
              <a:buNone/>
              <a:defRPr sz="4246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Authors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560652" y="13010391"/>
            <a:ext cx="24748785" cy="1617493"/>
          </a:xfrm>
          <a:prstGeom prst="rect">
            <a:avLst/>
          </a:prstGeom>
          <a:noFill/>
        </p:spPr>
        <p:txBody>
          <a:bodyPr wrap="square" lIns="106043" tIns="53022" rIns="106043" bIns="53022" rtlCol="0">
            <a:spAutoFit/>
          </a:bodyPr>
          <a:lstStyle/>
          <a:p>
            <a:endParaRPr lang="en-US" sz="9815" dirty="0"/>
          </a:p>
        </p:txBody>
      </p:sp>
      <p:sp>
        <p:nvSpPr>
          <p:cNvPr id="47" name="Text Placeholder 40"/>
          <p:cNvSpPr>
            <a:spLocks noGrp="1"/>
          </p:cNvSpPr>
          <p:nvPr>
            <p:ph type="body" sz="quarter" idx="137" hasCustomPrompt="1"/>
          </p:nvPr>
        </p:nvSpPr>
        <p:spPr>
          <a:xfrm>
            <a:off x="560653" y="5267223"/>
            <a:ext cx="29153908" cy="1036173"/>
          </a:xfrm>
          <a:prstGeom prst="rect">
            <a:avLst/>
          </a:prstGeom>
          <a:noFill/>
        </p:spPr>
        <p:txBody>
          <a:bodyPr lIns="74926" tIns="37463" rIns="74926" bIns="37463" anchor="ctr" anchorCtr="1"/>
          <a:lstStyle>
            <a:lvl1pPr>
              <a:buNone/>
              <a:defRPr sz="4246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Affiliations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9990A79A-3E57-4F2A-979C-EAA9B56AC06B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7929223" y="26642369"/>
            <a:ext cx="14416767" cy="1072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113461" tIns="56732" rIns="113461" bIns="56732" anchor="ctr"/>
          <a:lstStyle>
            <a:lvl1pPr marL="0" indent="0" algn="ctr">
              <a:buNone/>
              <a:defRPr sz="4529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670" dirty="0"/>
              <a:t>3. RESULTS</a:t>
            </a:r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1F0FE12C-E26F-FFB8-DCD1-88408AD6039B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22985046" y="7839575"/>
            <a:ext cx="6562482" cy="22696139"/>
          </a:xfrm>
          <a:prstGeom prst="rect">
            <a:avLst/>
          </a:prstGeom>
        </p:spPr>
        <p:txBody>
          <a:bodyPr vert="horz" lIns="113461" tIns="56732" rIns="113461" bIns="56732"/>
          <a:lstStyle>
            <a:lvl1pPr marL="0" indent="0" algn="just">
              <a:buNone/>
              <a:defRPr sz="3538" baseline="0">
                <a:latin typeface="+mj-lt"/>
              </a:defRPr>
            </a:lvl1pPr>
            <a:lvl2pPr marL="407033" indent="0">
              <a:buNone/>
              <a:defRPr sz="2831"/>
            </a:lvl2pPr>
            <a:lvl3pPr>
              <a:defRPr sz="2831"/>
            </a:lvl3pPr>
            <a:lvl4pPr>
              <a:defRPr sz="2831"/>
            </a:lvl4pPr>
            <a:lvl5pPr>
              <a:defRPr sz="2831"/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F39C2C82-3899-F4D2-B5ED-5D0ABF666EB0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23038980" y="31689451"/>
            <a:ext cx="6562482" cy="9232620"/>
          </a:xfrm>
          <a:prstGeom prst="rect">
            <a:avLst/>
          </a:prstGeom>
        </p:spPr>
        <p:txBody>
          <a:bodyPr vert="horz" lIns="113461" tIns="56732" rIns="113461" bIns="56732"/>
          <a:lstStyle>
            <a:lvl1pPr marL="0" indent="0" algn="just">
              <a:buNone/>
              <a:defRPr sz="3538" baseline="0">
                <a:latin typeface="+mj-lt"/>
              </a:defRPr>
            </a:lvl1pPr>
            <a:lvl2pPr marL="407033" indent="0">
              <a:buNone/>
              <a:defRPr sz="2831"/>
            </a:lvl2pPr>
            <a:lvl3pPr>
              <a:defRPr sz="2831"/>
            </a:lvl3pPr>
            <a:lvl4pPr>
              <a:defRPr sz="2831"/>
            </a:lvl4pPr>
            <a:lvl5pPr>
              <a:defRPr sz="2831"/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60653" y="747244"/>
            <a:ext cx="29153908" cy="404699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043" tIns="53022" rIns="106043" bIns="53022" rtlCol="0" anchor="ctr"/>
          <a:lstStyle/>
          <a:p>
            <a:pPr algn="ctr"/>
            <a:endParaRPr lang="en-US" sz="9815"/>
          </a:p>
        </p:txBody>
      </p:sp>
      <p:pic>
        <p:nvPicPr>
          <p:cNvPr id="3" name="Picture 2" descr="An aerial view of an island with a city and water&#10;&#10;Description automatically generated">
            <a:extLst>
              <a:ext uri="{FF2B5EF4-FFF2-40B4-BE49-F238E27FC236}">
                <a16:creationId xmlns:a16="http://schemas.microsoft.com/office/drawing/2014/main" id="{E7C4EFA7-96E6-A03D-5913-7858E09CFB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34"/>
          <a:stretch/>
        </p:blipFill>
        <p:spPr>
          <a:xfrm>
            <a:off x="569932" y="695384"/>
            <a:ext cx="29135350" cy="5897581"/>
          </a:xfrm>
          <a:prstGeom prst="rect">
            <a:avLst/>
          </a:prstGeom>
        </p:spPr>
      </p:pic>
      <p:sp>
        <p:nvSpPr>
          <p:cNvPr id="9" name="Rounded Rectangle 8"/>
          <p:cNvSpPr/>
          <p:nvPr userDrawn="1"/>
        </p:nvSpPr>
        <p:spPr>
          <a:xfrm>
            <a:off x="560653" y="6621414"/>
            <a:ext cx="6807918" cy="345957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043" tIns="53022" rIns="106043" bIns="53022" rtlCol="0" anchor="ctr"/>
          <a:lstStyle/>
          <a:p>
            <a:pPr algn="ctr"/>
            <a:endParaRPr lang="en-US" sz="9815"/>
          </a:p>
        </p:txBody>
      </p:sp>
      <p:sp>
        <p:nvSpPr>
          <p:cNvPr id="10" name="Rounded Rectangle 9"/>
          <p:cNvSpPr/>
          <p:nvPr userDrawn="1"/>
        </p:nvSpPr>
        <p:spPr>
          <a:xfrm>
            <a:off x="22906643" y="6621414"/>
            <a:ext cx="6807918" cy="345957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043" tIns="53022" rIns="106043" bIns="53022" rtlCol="0" anchor="ctr"/>
          <a:lstStyle/>
          <a:p>
            <a:pPr algn="ctr"/>
            <a:endParaRPr lang="en-US" sz="9815"/>
          </a:p>
        </p:txBody>
      </p:sp>
      <p:sp>
        <p:nvSpPr>
          <p:cNvPr id="11" name="Rounded Rectangle 10"/>
          <p:cNvSpPr/>
          <p:nvPr userDrawn="1"/>
        </p:nvSpPr>
        <p:spPr>
          <a:xfrm>
            <a:off x="7929223" y="6621414"/>
            <a:ext cx="14416767" cy="345957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043" tIns="53022" rIns="106043" bIns="53022" rtlCol="0" anchor="ctr"/>
          <a:lstStyle/>
          <a:p>
            <a:pPr algn="ctr"/>
            <a:endParaRPr lang="en-US" sz="9815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48B9F0A-2CC4-FBE9-F4B6-D0A93D901E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7" y="41245607"/>
            <a:ext cx="7671907" cy="1528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FBD355-D116-29B3-DEFA-1C63A9ADCF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9223" y="41206324"/>
            <a:ext cx="22741510" cy="1734319"/>
          </a:xfrm>
          <a:prstGeom prst="rect">
            <a:avLst/>
          </a:prstGeom>
        </p:spPr>
      </p:pic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FEAE616-F084-8010-3017-F986DE739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6" t="25351" r="17331" b="27200"/>
          <a:stretch/>
        </p:blipFill>
        <p:spPr>
          <a:xfrm>
            <a:off x="561233" y="744993"/>
            <a:ext cx="6000794" cy="30779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3578592" rtl="0" eaLnBrk="1" latinLnBrk="0" hangingPunct="1">
        <a:spcBef>
          <a:spcPct val="0"/>
        </a:spcBef>
        <a:buNone/>
        <a:defRPr sz="17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1973" indent="-1341973" algn="l" defTabSz="3578592" rtl="0" eaLnBrk="1" latinLnBrk="0" hangingPunct="1">
        <a:spcBef>
          <a:spcPct val="20000"/>
        </a:spcBef>
        <a:buFont typeface="Arial" pitchFamily="34" charset="0"/>
        <a:buChar char="•"/>
        <a:defRPr sz="12455" kern="1200">
          <a:solidFill>
            <a:schemeClr val="tx1"/>
          </a:solidFill>
          <a:latin typeface="+mn-lt"/>
          <a:ea typeface="+mn-ea"/>
          <a:cs typeface="+mn-cs"/>
        </a:defRPr>
      </a:lvl1pPr>
      <a:lvl2pPr marL="2907606" indent="-1118309" algn="l" defTabSz="3578592" rtl="0" eaLnBrk="1" latinLnBrk="0" hangingPunct="1">
        <a:spcBef>
          <a:spcPct val="20000"/>
        </a:spcBef>
        <a:buFont typeface="Arial" pitchFamily="34" charset="0"/>
        <a:buChar char="–"/>
        <a:defRPr sz="10898" kern="1200">
          <a:solidFill>
            <a:schemeClr val="tx1"/>
          </a:solidFill>
          <a:latin typeface="+mn-lt"/>
          <a:ea typeface="+mn-ea"/>
          <a:cs typeface="+mn-cs"/>
        </a:defRPr>
      </a:lvl2pPr>
      <a:lvl3pPr marL="4473241" indent="-894648" algn="l" defTabSz="3578592" rtl="0" eaLnBrk="1" latinLnBrk="0" hangingPunct="1">
        <a:spcBef>
          <a:spcPct val="20000"/>
        </a:spcBef>
        <a:buFont typeface="Arial" pitchFamily="34" charset="0"/>
        <a:buChar char="•"/>
        <a:defRPr sz="9341" kern="1200">
          <a:solidFill>
            <a:schemeClr val="tx1"/>
          </a:solidFill>
          <a:latin typeface="+mn-lt"/>
          <a:ea typeface="+mn-ea"/>
          <a:cs typeface="+mn-cs"/>
        </a:defRPr>
      </a:lvl3pPr>
      <a:lvl4pPr marL="6262537" indent="-894648" algn="l" defTabSz="3578592" rtl="0" eaLnBrk="1" latinLnBrk="0" hangingPunct="1">
        <a:spcBef>
          <a:spcPct val="20000"/>
        </a:spcBef>
        <a:buFont typeface="Arial" pitchFamily="34" charset="0"/>
        <a:buChar char="–"/>
        <a:defRPr sz="8067" kern="1200">
          <a:solidFill>
            <a:schemeClr val="tx1"/>
          </a:solidFill>
          <a:latin typeface="+mn-lt"/>
          <a:ea typeface="+mn-ea"/>
          <a:cs typeface="+mn-cs"/>
        </a:defRPr>
      </a:lvl4pPr>
      <a:lvl5pPr marL="8051833" indent="-894648" algn="l" defTabSz="3578592" rtl="0" eaLnBrk="1" latinLnBrk="0" hangingPunct="1">
        <a:spcBef>
          <a:spcPct val="20000"/>
        </a:spcBef>
        <a:buFont typeface="Arial" pitchFamily="34" charset="0"/>
        <a:buChar char="»"/>
        <a:defRPr sz="8067" kern="1200">
          <a:solidFill>
            <a:schemeClr val="tx1"/>
          </a:solidFill>
          <a:latin typeface="+mn-lt"/>
          <a:ea typeface="+mn-ea"/>
          <a:cs typeface="+mn-cs"/>
        </a:defRPr>
      </a:lvl5pPr>
      <a:lvl6pPr marL="9841129" indent="-894648" algn="l" defTabSz="3578592" rtl="0" eaLnBrk="1" latinLnBrk="0" hangingPunct="1">
        <a:spcBef>
          <a:spcPct val="20000"/>
        </a:spcBef>
        <a:buFont typeface="Arial" pitchFamily="34" charset="0"/>
        <a:buChar char="•"/>
        <a:defRPr sz="8067" kern="1200">
          <a:solidFill>
            <a:schemeClr val="tx1"/>
          </a:solidFill>
          <a:latin typeface="+mn-lt"/>
          <a:ea typeface="+mn-ea"/>
          <a:cs typeface="+mn-cs"/>
        </a:defRPr>
      </a:lvl6pPr>
      <a:lvl7pPr marL="11630423" indent="-894648" algn="l" defTabSz="3578592" rtl="0" eaLnBrk="1" latinLnBrk="0" hangingPunct="1">
        <a:spcBef>
          <a:spcPct val="20000"/>
        </a:spcBef>
        <a:buFont typeface="Arial" pitchFamily="34" charset="0"/>
        <a:buChar char="•"/>
        <a:defRPr sz="8067" kern="1200">
          <a:solidFill>
            <a:schemeClr val="tx1"/>
          </a:solidFill>
          <a:latin typeface="+mn-lt"/>
          <a:ea typeface="+mn-ea"/>
          <a:cs typeface="+mn-cs"/>
        </a:defRPr>
      </a:lvl7pPr>
      <a:lvl8pPr marL="13419722" indent="-894648" algn="l" defTabSz="3578592" rtl="0" eaLnBrk="1" latinLnBrk="0" hangingPunct="1">
        <a:spcBef>
          <a:spcPct val="20000"/>
        </a:spcBef>
        <a:buFont typeface="Arial" pitchFamily="34" charset="0"/>
        <a:buChar char="•"/>
        <a:defRPr sz="8067" kern="1200">
          <a:solidFill>
            <a:schemeClr val="tx1"/>
          </a:solidFill>
          <a:latin typeface="+mn-lt"/>
          <a:ea typeface="+mn-ea"/>
          <a:cs typeface="+mn-cs"/>
        </a:defRPr>
      </a:lvl8pPr>
      <a:lvl9pPr marL="15209016" indent="-894648" algn="l" defTabSz="3578592" rtl="0" eaLnBrk="1" latinLnBrk="0" hangingPunct="1">
        <a:spcBef>
          <a:spcPct val="20000"/>
        </a:spcBef>
        <a:buFont typeface="Arial" pitchFamily="34" charset="0"/>
        <a:buChar char="•"/>
        <a:defRPr sz="80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78592" rtl="0" eaLnBrk="1" latinLnBrk="0" hangingPunct="1">
        <a:defRPr sz="6935" kern="1200">
          <a:solidFill>
            <a:schemeClr val="tx1"/>
          </a:solidFill>
          <a:latin typeface="+mn-lt"/>
          <a:ea typeface="+mn-ea"/>
          <a:cs typeface="+mn-cs"/>
        </a:defRPr>
      </a:lvl1pPr>
      <a:lvl2pPr marL="1789294" algn="l" defTabSz="3578592" rtl="0" eaLnBrk="1" latinLnBrk="0" hangingPunct="1">
        <a:defRPr sz="6935" kern="1200">
          <a:solidFill>
            <a:schemeClr val="tx1"/>
          </a:solidFill>
          <a:latin typeface="+mn-lt"/>
          <a:ea typeface="+mn-ea"/>
          <a:cs typeface="+mn-cs"/>
        </a:defRPr>
      </a:lvl2pPr>
      <a:lvl3pPr marL="3578592" algn="l" defTabSz="3578592" rtl="0" eaLnBrk="1" latinLnBrk="0" hangingPunct="1">
        <a:defRPr sz="6935" kern="1200">
          <a:solidFill>
            <a:schemeClr val="tx1"/>
          </a:solidFill>
          <a:latin typeface="+mn-lt"/>
          <a:ea typeface="+mn-ea"/>
          <a:cs typeface="+mn-cs"/>
        </a:defRPr>
      </a:lvl3pPr>
      <a:lvl4pPr marL="5367889" algn="l" defTabSz="3578592" rtl="0" eaLnBrk="1" latinLnBrk="0" hangingPunct="1">
        <a:defRPr sz="6935" kern="1200">
          <a:solidFill>
            <a:schemeClr val="tx1"/>
          </a:solidFill>
          <a:latin typeface="+mn-lt"/>
          <a:ea typeface="+mn-ea"/>
          <a:cs typeface="+mn-cs"/>
        </a:defRPr>
      </a:lvl4pPr>
      <a:lvl5pPr marL="7157185" algn="l" defTabSz="3578592" rtl="0" eaLnBrk="1" latinLnBrk="0" hangingPunct="1">
        <a:defRPr sz="6935" kern="1200">
          <a:solidFill>
            <a:schemeClr val="tx1"/>
          </a:solidFill>
          <a:latin typeface="+mn-lt"/>
          <a:ea typeface="+mn-ea"/>
          <a:cs typeface="+mn-cs"/>
        </a:defRPr>
      </a:lvl5pPr>
      <a:lvl6pPr marL="8946479" algn="l" defTabSz="3578592" rtl="0" eaLnBrk="1" latinLnBrk="0" hangingPunct="1">
        <a:defRPr sz="6935" kern="1200">
          <a:solidFill>
            <a:schemeClr val="tx1"/>
          </a:solidFill>
          <a:latin typeface="+mn-lt"/>
          <a:ea typeface="+mn-ea"/>
          <a:cs typeface="+mn-cs"/>
        </a:defRPr>
      </a:lvl6pPr>
      <a:lvl7pPr marL="10735777" algn="l" defTabSz="3578592" rtl="0" eaLnBrk="1" latinLnBrk="0" hangingPunct="1">
        <a:defRPr sz="6935" kern="1200">
          <a:solidFill>
            <a:schemeClr val="tx1"/>
          </a:solidFill>
          <a:latin typeface="+mn-lt"/>
          <a:ea typeface="+mn-ea"/>
          <a:cs typeface="+mn-cs"/>
        </a:defRPr>
      </a:lvl7pPr>
      <a:lvl8pPr marL="12525071" algn="l" defTabSz="3578592" rtl="0" eaLnBrk="1" latinLnBrk="0" hangingPunct="1">
        <a:defRPr sz="6935" kern="1200">
          <a:solidFill>
            <a:schemeClr val="tx1"/>
          </a:solidFill>
          <a:latin typeface="+mn-lt"/>
          <a:ea typeface="+mn-ea"/>
          <a:cs typeface="+mn-cs"/>
        </a:defRPr>
      </a:lvl8pPr>
      <a:lvl9pPr marL="14314370" algn="l" defTabSz="3578592" rtl="0" eaLnBrk="1" latinLnBrk="0" hangingPunct="1">
        <a:defRPr sz="6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7EE0-0686-962F-3D7B-A6C607C28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747" y="1234619"/>
            <a:ext cx="18044859" cy="13350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DC1B7-67FB-8382-C5D8-7C1D46F4EE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DC57D-9552-08A3-F866-67880A7635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738" y="7839578"/>
            <a:ext cx="6683168" cy="6207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E972-CAF3-0D29-81AA-A3FF819A4A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5870" y="19023900"/>
            <a:ext cx="6774327" cy="8895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ACBD07-3ED6-5548-B336-201EA35473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770" y="20058790"/>
            <a:ext cx="6561107" cy="794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506C35-D06F-66DD-6770-9602843A82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3FE1B0-973A-2525-8A29-73F564E45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770" y="31734392"/>
            <a:ext cx="6561107" cy="5599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2B1C6E-F656-19A8-71C5-90C474F649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8A01EC6-371B-5C11-E01D-B2CBF2F2FB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CE62B9-0B49-E1F3-421E-CF005E0AF9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CB7CCAA-32E2-0C4F-AE01-034F5FC26B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26670" y="7740670"/>
            <a:ext cx="14317810" cy="71965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3D54CA-FA3B-D1B0-6AC1-D385266408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AED0E57-A615-8B7F-E570-92DD626D2242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>
          <a:xfrm>
            <a:off x="4622006" y="3839093"/>
            <a:ext cx="22926764" cy="11442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63A22A-9A28-3A3E-3007-F59722E865DB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4813635" y="5281556"/>
            <a:ext cx="22980688" cy="10361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FB1981-E71A-51C1-F126-7EC485A4EFCD}"/>
              </a:ext>
            </a:extLst>
          </p:cNvPr>
          <p:cNvSpPr>
            <a:spLocks noGrp="1"/>
          </p:cNvSpPr>
          <p:nvPr>
            <p:ph type="body" sz="quarter" idx="1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FD6E687-CC54-F6F5-295E-C8B65D985629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22983402" y="7839578"/>
            <a:ext cx="6561108" cy="6207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66CE25-A31C-6ED6-F94D-14AC693C6045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23037325" y="31689451"/>
            <a:ext cx="6561108" cy="60491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51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Viens</dc:creator>
  <cp:lastModifiedBy>Tomislav Baškarad</cp:lastModifiedBy>
  <cp:revision>176</cp:revision>
  <dcterms:created xsi:type="dcterms:W3CDTF">2013-01-28T22:40:39Z</dcterms:created>
  <dcterms:modified xsi:type="dcterms:W3CDTF">2024-09-27T10:22:01Z</dcterms:modified>
</cp:coreProperties>
</file>