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0" r:id="rId2"/>
    <p:sldId id="262" r:id="rId3"/>
    <p:sldId id="264" r:id="rId4"/>
    <p:sldId id="265" r:id="rId5"/>
    <p:sldId id="263" r:id="rId6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B37C1-B82E-443D-606D-D6124BEEA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3673475"/>
            <a:ext cx="7772400" cy="1470025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6B8230-E1FE-283E-61E2-CD624A829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0" y="6134100"/>
            <a:ext cx="6400800" cy="1752600"/>
          </a:xfrm>
        </p:spPr>
        <p:txBody>
          <a:bodyPr/>
          <a:lstStyle/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56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01574-6B0E-B690-09A0-3A67337E3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06775-9404-BBAE-40A1-EE2BE2EFF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6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F6849-6F8B-9535-EFB8-C8048507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7243D-8158-61D2-2A9A-A08C096C4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6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3F39B-1625-8B6C-2670-41A501796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9A4CD-BBFE-81C2-E681-4F4B47D57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6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F6AC-27EF-1B85-1C83-395D76E3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F6F84-7D28-59C0-22AF-B0BE50E92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94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iSPEC 2024 PP</dc:title>
  <cp:lastModifiedBy>ZUHAILA BT MAT YASIN (DR.)</cp:lastModifiedBy>
  <cp:revision>2</cp:revision>
  <dcterms:created xsi:type="dcterms:W3CDTF">2006-08-16T00:00:00Z</dcterms:created>
  <dcterms:modified xsi:type="dcterms:W3CDTF">2024-09-30T02:44:50Z</dcterms:modified>
  <dc:identifier>DAGRSgfNSf0</dc:identifier>
</cp:coreProperties>
</file>