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9CE636-BBA9-4E2E-8B50-13810EAB311B}" v="2" dt="2024-07-10T15:51:46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03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7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un Gong" userId="0ff8c509-1087-48ec-bf60-e4c00b098044" providerId="ADAL" clId="{D09CE636-BBA9-4E2E-8B50-13810EAB311B}"/>
    <pc:docChg chg="custSel modSld modMainMaster">
      <pc:chgData name="Xun Gong" userId="0ff8c509-1087-48ec-bf60-e4c00b098044" providerId="ADAL" clId="{D09CE636-BBA9-4E2E-8B50-13810EAB311B}" dt="2024-07-10T15:53:30.982" v="113" actId="20577"/>
      <pc:docMkLst>
        <pc:docMk/>
      </pc:docMkLst>
      <pc:sldChg chg="modSp mod">
        <pc:chgData name="Xun Gong" userId="0ff8c509-1087-48ec-bf60-e4c00b098044" providerId="ADAL" clId="{D09CE636-BBA9-4E2E-8B50-13810EAB311B}" dt="2024-07-10T15:50:45.531" v="2" actId="27636"/>
        <pc:sldMkLst>
          <pc:docMk/>
          <pc:sldMk cId="1514262449" sldId="257"/>
        </pc:sldMkLst>
        <pc:spChg chg="mod">
          <ac:chgData name="Xun Gong" userId="0ff8c509-1087-48ec-bf60-e4c00b098044" providerId="ADAL" clId="{D09CE636-BBA9-4E2E-8B50-13810EAB311B}" dt="2024-07-10T15:50:45.531" v="2" actId="27636"/>
          <ac:spMkLst>
            <pc:docMk/>
            <pc:sldMk cId="1514262449" sldId="257"/>
            <ac:spMk id="3" creationId="{8ECFC92A-D72C-4959-0A16-C74A1483AB60}"/>
          </ac:spMkLst>
        </pc:spChg>
      </pc:sldChg>
      <pc:sldMasterChg chg="addSp delSp modSp mod modSldLayout">
        <pc:chgData name="Xun Gong" userId="0ff8c509-1087-48ec-bf60-e4c00b098044" providerId="ADAL" clId="{D09CE636-BBA9-4E2E-8B50-13810EAB311B}" dt="2024-07-10T15:53:30.982" v="113" actId="20577"/>
        <pc:sldMasterMkLst>
          <pc:docMk/>
          <pc:sldMasterMk cId="4182134975" sldId="2147483648"/>
        </pc:sldMasterMkLst>
        <pc:spChg chg="mod">
          <ac:chgData name="Xun Gong" userId="0ff8c509-1087-48ec-bf60-e4c00b098044" providerId="ADAL" clId="{D09CE636-BBA9-4E2E-8B50-13810EAB311B}" dt="2024-07-10T15:52:46.465" v="89" actId="20577"/>
          <ac:spMkLst>
            <pc:docMk/>
            <pc:sldMasterMk cId="4182134975" sldId="2147483648"/>
            <ac:spMk id="4" creationId="{F4FAF5A6-B4E8-25C0-59B2-F034C745D991}"/>
          </ac:spMkLst>
        </pc:spChg>
        <pc:spChg chg="mod">
          <ac:chgData name="Xun Gong" userId="0ff8c509-1087-48ec-bf60-e4c00b098044" providerId="ADAL" clId="{D09CE636-BBA9-4E2E-8B50-13810EAB311B}" dt="2024-07-10T15:51:33.338" v="59" actId="1076"/>
          <ac:spMkLst>
            <pc:docMk/>
            <pc:sldMasterMk cId="4182134975" sldId="2147483648"/>
            <ac:spMk id="20" creationId="{FFE98557-0CE7-D449-3463-4D82DFF59577}"/>
          </ac:spMkLst>
        </pc:spChg>
        <pc:picChg chg="add mod">
          <ac:chgData name="Xun Gong" userId="0ff8c509-1087-48ec-bf60-e4c00b098044" providerId="ADAL" clId="{D09CE636-BBA9-4E2E-8B50-13810EAB311B}" dt="2024-07-10T15:52:13.130" v="73" actId="1076"/>
          <ac:picMkLst>
            <pc:docMk/>
            <pc:sldMasterMk cId="4182134975" sldId="2147483648"/>
            <ac:picMk id="3" creationId="{74196472-D50C-69F2-43E3-0C764CDA36D2}"/>
          </ac:picMkLst>
        </pc:picChg>
        <pc:picChg chg="add mod">
          <ac:chgData name="Xun Gong" userId="0ff8c509-1087-48ec-bf60-e4c00b098044" providerId="ADAL" clId="{D09CE636-BBA9-4E2E-8B50-13810EAB311B}" dt="2024-07-10T15:52:19.639" v="75" actId="14100"/>
          <ac:picMkLst>
            <pc:docMk/>
            <pc:sldMasterMk cId="4182134975" sldId="2147483648"/>
            <ac:picMk id="7" creationId="{9470A353-2AE5-4A85-9A72-904D592FF816}"/>
          </ac:picMkLst>
        </pc:picChg>
        <pc:picChg chg="del">
          <ac:chgData name="Xun Gong" userId="0ff8c509-1087-48ec-bf60-e4c00b098044" providerId="ADAL" clId="{D09CE636-BBA9-4E2E-8B50-13810EAB311B}" dt="2024-07-10T15:50:28.001" v="0" actId="478"/>
          <ac:picMkLst>
            <pc:docMk/>
            <pc:sldMasterMk cId="4182134975" sldId="2147483648"/>
            <ac:picMk id="12" creationId="{24AE9525-3DDA-92B6-FA3B-A6E4E8C80895}"/>
          </ac:picMkLst>
        </pc:picChg>
        <pc:picChg chg="del">
          <ac:chgData name="Xun Gong" userId="0ff8c509-1087-48ec-bf60-e4c00b098044" providerId="ADAL" clId="{D09CE636-BBA9-4E2E-8B50-13810EAB311B}" dt="2024-07-10T15:51:03.511" v="11" actId="478"/>
          <ac:picMkLst>
            <pc:docMk/>
            <pc:sldMasterMk cId="4182134975" sldId="2147483648"/>
            <ac:picMk id="19" creationId="{B1DF29F2-5A69-FE9C-468B-20CE8493F094}"/>
          </ac:picMkLst>
        </pc:picChg>
        <pc:sldLayoutChg chg="modSp mod">
          <pc:chgData name="Xun Gong" userId="0ff8c509-1087-48ec-bf60-e4c00b098044" providerId="ADAL" clId="{D09CE636-BBA9-4E2E-8B50-13810EAB311B}" dt="2024-07-10T15:53:15.276" v="101" actId="20577"/>
          <pc:sldLayoutMkLst>
            <pc:docMk/>
            <pc:sldMasterMk cId="4182134975" sldId="2147483648"/>
            <pc:sldLayoutMk cId="3071053453" sldId="2147483649"/>
          </pc:sldLayoutMkLst>
          <pc:spChg chg="mod">
            <ac:chgData name="Xun Gong" userId="0ff8c509-1087-48ec-bf60-e4c00b098044" providerId="ADAL" clId="{D09CE636-BBA9-4E2E-8B50-13810EAB311B}" dt="2024-07-10T15:53:15.276" v="101" actId="20577"/>
            <ac:spMkLst>
              <pc:docMk/>
              <pc:sldMasterMk cId="4182134975" sldId="2147483648"/>
              <pc:sldLayoutMk cId="3071053453" sldId="2147483649"/>
              <ac:spMk id="10" creationId="{F3299AF6-AE5C-2CF0-AC66-CFE4F38F3EF9}"/>
            </ac:spMkLst>
          </pc:spChg>
        </pc:sldLayoutChg>
        <pc:sldLayoutChg chg="modSp mod">
          <pc:chgData name="Xun Gong" userId="0ff8c509-1087-48ec-bf60-e4c00b098044" providerId="ADAL" clId="{D09CE636-BBA9-4E2E-8B50-13810EAB311B}" dt="2024-07-10T15:53:30.982" v="113" actId="20577"/>
          <pc:sldLayoutMkLst>
            <pc:docMk/>
            <pc:sldMasterMk cId="4182134975" sldId="2147483648"/>
            <pc:sldLayoutMk cId="578958870" sldId="2147483650"/>
          </pc:sldLayoutMkLst>
          <pc:spChg chg="mod">
            <ac:chgData name="Xun Gong" userId="0ff8c509-1087-48ec-bf60-e4c00b098044" providerId="ADAL" clId="{D09CE636-BBA9-4E2E-8B50-13810EAB311B}" dt="2024-07-10T15:53:30.982" v="113" actId="20577"/>
            <ac:spMkLst>
              <pc:docMk/>
              <pc:sldMasterMk cId="4182134975" sldId="2147483648"/>
              <pc:sldLayoutMk cId="578958870" sldId="2147483650"/>
              <ac:spMk id="9" creationId="{DF8A89C1-FF7B-2561-C582-E0E2B946B82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C0B46172-3CB0-CCBB-C3A5-97F6085EB8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3250" y="1916112"/>
            <a:ext cx="110490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latin typeface="Arial Narrow" panose="020B0606020202030204" pitchFamily="34" charset="0"/>
              </a:defRPr>
            </a:lvl1pPr>
            <a:lvl2pPr marL="457200" indent="0" algn="ctr">
              <a:buNone/>
              <a:defRPr sz="4400" b="1">
                <a:latin typeface="+mj-lt"/>
              </a:defRPr>
            </a:lvl2pPr>
            <a:lvl3pPr marL="914400" indent="0" algn="ctr">
              <a:buNone/>
              <a:defRPr sz="4400" b="1">
                <a:latin typeface="+mj-lt"/>
              </a:defRPr>
            </a:lvl3pPr>
            <a:lvl4pPr marL="1371600" indent="0" algn="ctr">
              <a:buNone/>
              <a:defRPr sz="4400" b="1">
                <a:latin typeface="+mj-lt"/>
              </a:defRPr>
            </a:lvl4pPr>
            <a:lvl5pPr marL="1828800" indent="0" algn="ctr">
              <a:buNone/>
              <a:defRPr sz="4400" b="1">
                <a:latin typeface="+mj-lt"/>
              </a:defRPr>
            </a:lvl5pPr>
          </a:lstStyle>
          <a:p>
            <a:pPr lvl="0"/>
            <a:r>
              <a:rPr lang="en-US" dirty="0"/>
              <a:t>&lt;Insert Title Here&gt;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CE814652-E265-87CC-BBB1-1CEBE8DB2A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3250" y="4114800"/>
            <a:ext cx="11049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&lt;Author Names&gt;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9C74794E-D773-C529-36FC-A17D10AEEAB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3250" y="4800600"/>
            <a:ext cx="11049000" cy="587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rial Narrow" panose="020B0606020202030204" pitchFamily="34" charset="0"/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&lt;Affiliation&gt;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3299AF6-AE5C-2CF0-AC66-CFE4F38F3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2971" y="6042469"/>
            <a:ext cx="4851417" cy="28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2025 </a:t>
            </a:r>
            <a:r>
              <a:rPr lang="en-US" dirty="0" err="1"/>
              <a:t>iWAT</a:t>
            </a:r>
            <a:r>
              <a:rPr lang="en-US" dirty="0"/>
              <a:t> |  &lt;Date of Presentation e.g. 19 Feb 2025&gt; | Session Track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4EACDA1-A536-E1F8-5A4C-4D2D4AA2A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39560" y="6063781"/>
            <a:ext cx="2743200" cy="28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DDE9-26D5-4D76-8FFF-B45B750D68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5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18C11-0DFE-C642-F6AE-782330E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246" y="815531"/>
            <a:ext cx="11803911" cy="49473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BF0301-2D16-E8B4-B32B-B93D5ADB2677}"/>
              </a:ext>
            </a:extLst>
          </p:cNvPr>
          <p:cNvCxnSpPr>
            <a:cxnSpLocks/>
          </p:cNvCxnSpPr>
          <p:nvPr userDrawn="1"/>
        </p:nvCxnSpPr>
        <p:spPr>
          <a:xfrm>
            <a:off x="200246" y="668527"/>
            <a:ext cx="1177499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9C6B6899-2A9E-B80F-CA04-3B898ADAB3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0576" y="140682"/>
            <a:ext cx="9048307" cy="52784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Main H Font: Arial Bold 24pt. (light content)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F8A89C1-FF7B-2561-C582-E0E2B946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2971" y="6042469"/>
            <a:ext cx="4851417" cy="28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2025 </a:t>
            </a:r>
            <a:r>
              <a:rPr lang="en-US" dirty="0" err="1"/>
              <a:t>iWAT</a:t>
            </a:r>
            <a:r>
              <a:rPr lang="en-US" dirty="0"/>
              <a:t> |  &lt;Date of Presentation e.g. 19 Feb 2025&gt; | Session Track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B80C64C-8CEB-232D-2D5E-FDAAB0989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39560" y="6063781"/>
            <a:ext cx="2743200" cy="28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DDE9-26D5-4D76-8FFF-B45B750D68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5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AF5A6-B4E8-25C0-59B2-F034C745D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2971" y="6042469"/>
            <a:ext cx="4851417" cy="28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2025 </a:t>
            </a:r>
            <a:r>
              <a:rPr lang="en-US" dirty="0" err="1"/>
              <a:t>iWAT</a:t>
            </a:r>
            <a:r>
              <a:rPr lang="en-US" dirty="0"/>
              <a:t> |  &lt;Date of Presentation e.g. 19 Feb 2025&gt; | Session Track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B7157-7D4A-F918-1B59-B2C112784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39560" y="6063781"/>
            <a:ext cx="2743200" cy="28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DDE9-26D5-4D76-8FFF-B45B750D68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AF6E6B-B050-4F6C-0691-35EBBCA29030}"/>
              </a:ext>
            </a:extLst>
          </p:cNvPr>
          <p:cNvSpPr/>
          <p:nvPr userDrawn="1"/>
        </p:nvSpPr>
        <p:spPr>
          <a:xfrm>
            <a:off x="11129680" y="39469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  <a:p>
            <a:pPr algn="ctr"/>
            <a:endParaRPr lang="en-US" sz="1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DD46EA5E-CA28-6CF9-45F1-D5BB456BA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762" y="1"/>
            <a:ext cx="9485437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A456679-D74E-3E11-F9B2-41ED09DAA6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51997"/>
            <a:ext cx="12182760" cy="507432"/>
          </a:xfrm>
          <a:prstGeom prst="rect">
            <a:avLst/>
          </a:prstGeom>
        </p:spPr>
      </p:pic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427DCCCB-8A6A-86D0-992B-336C238E4A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8"/>
          <a:stretch/>
        </p:blipFill>
        <p:spPr>
          <a:xfrm>
            <a:off x="92707" y="6462855"/>
            <a:ext cx="1197739" cy="34938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FE98557-0CE7-D449-3463-4D82DFF59577}"/>
              </a:ext>
            </a:extLst>
          </p:cNvPr>
          <p:cNvSpPr/>
          <p:nvPr userDrawn="1"/>
        </p:nvSpPr>
        <p:spPr>
          <a:xfrm>
            <a:off x="9599712" y="6365271"/>
            <a:ext cx="2592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IEEE International Workshop on Antenna Technology iWAT2025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DD70CC9-5B31-EAB4-0C06-857E949EA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080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2" descr="A logo for a beach resort">
            <a:extLst>
              <a:ext uri="{FF2B5EF4-FFF2-40B4-BE49-F238E27FC236}">
                <a16:creationId xmlns:a16="http://schemas.microsoft.com/office/drawing/2014/main" id="{74196472-D50C-69F2-43E3-0C764CDA36D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13" y="0"/>
            <a:ext cx="1126289" cy="844717"/>
          </a:xfrm>
          <a:prstGeom prst="rect">
            <a:avLst/>
          </a:prstGeom>
        </p:spPr>
      </p:pic>
      <p:pic>
        <p:nvPicPr>
          <p:cNvPr id="7" name="Picture 6" descr="A logo with blue and green text">
            <a:extLst>
              <a:ext uri="{FF2B5EF4-FFF2-40B4-BE49-F238E27FC236}">
                <a16:creationId xmlns:a16="http://schemas.microsoft.com/office/drawing/2014/main" id="{9470A353-2AE5-4A85-9A72-904D592FF81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48"/>
            <a:ext cx="1299304" cy="64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3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0311B23-AA90-D933-0ADF-FF51841B48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90CB2D-3992-674F-8805-0DF79F5639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713F4D8-EECC-052E-1D06-7EE0388EB2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3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9CC642-937D-CB81-E7B9-F9D222F29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FC92A-D72C-4959-0A16-C74A1483A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6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Northrop Grumman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Torpey, Matt [US] (MS)</dc:creator>
  <cp:lastModifiedBy>Xun Gong</cp:lastModifiedBy>
  <cp:revision>6</cp:revision>
  <dcterms:created xsi:type="dcterms:W3CDTF">2024-01-25T01:29:40Z</dcterms:created>
  <dcterms:modified xsi:type="dcterms:W3CDTF">2024-07-10T15:53:32Z</dcterms:modified>
</cp:coreProperties>
</file>