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91" r:id="rId2"/>
    <p:sldId id="263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4660"/>
  </p:normalViewPr>
  <p:slideViewPr>
    <p:cSldViewPr snapToGrid="0" showGuides="1">
      <p:cViewPr varScale="1">
        <p:scale>
          <a:sx n="166" d="100"/>
          <a:sy n="166" d="100"/>
        </p:scale>
        <p:origin x="55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5FD2-31F0-4C0B-95CA-811A8A4E6F51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01942-F20C-4A08-95F5-2A6986C15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64F1C930-B425-4849-901E-EDC7E957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253A2A7-0643-4378-A3E0-E2766DCD4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474" y="193448"/>
            <a:ext cx="918940" cy="88582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0" y="1285876"/>
            <a:ext cx="12192000" cy="462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IEEE - Advancing Technology for Humanit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2" y="305368"/>
            <a:ext cx="1178881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0012831-FB05-4DB8-8286-16ACE646F9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6" y="147389"/>
            <a:ext cx="2805289" cy="10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677C0E-ACE4-48B6-B244-F66B32AD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6875" y="6442075"/>
            <a:ext cx="2743200" cy="365125"/>
          </a:xfrm>
        </p:spPr>
        <p:txBody>
          <a:bodyPr/>
          <a:lstStyle/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D08D55B-1D39-49F6-BDF9-B7CE6C5D7DC3}"/>
              </a:ext>
            </a:extLst>
          </p:cNvPr>
          <p:cNvSpPr/>
          <p:nvPr userDrawn="1"/>
        </p:nvSpPr>
        <p:spPr>
          <a:xfrm>
            <a:off x="-6350" y="0"/>
            <a:ext cx="12192000" cy="4864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5583BE3-7F27-474B-8977-CB25A2A7B5C3}"/>
              </a:ext>
            </a:extLst>
          </p:cNvPr>
          <p:cNvSpPr/>
          <p:nvPr userDrawn="1"/>
        </p:nvSpPr>
        <p:spPr>
          <a:xfrm>
            <a:off x="330200" y="889000"/>
            <a:ext cx="11544300" cy="5575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0200" y="91661"/>
            <a:ext cx="10515600" cy="797340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13381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BCFF35-802F-480F-B853-95CFF81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BFE3BF-58EC-4CE6-BE15-D32491AD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5D5329-3041-45D6-931A-AF5CF60C5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D49890-BF7F-4409-A8FF-9A8E24AB5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601C4-51C6-4747-8667-BE42B82B3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D8C-A161-4084-924B-59152344AF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5nLfB9Do4l80ZB5OJfzPm6fzKbSbZTzN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D9BFAF-39E2-4890-B798-019AC032846D}"/>
              </a:ext>
            </a:extLst>
          </p:cNvPr>
          <p:cNvSpPr txBox="1"/>
          <p:nvPr/>
        </p:nvSpPr>
        <p:spPr>
          <a:xfrm>
            <a:off x="0" y="4648794"/>
            <a:ext cx="12185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IEEE National Aerospace and Electronics Conference</a:t>
            </a:r>
          </a:p>
          <a:p>
            <a:pPr algn="ctr"/>
            <a:r>
              <a:rPr lang="en-US" altLang="ko-K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15 - 18, 2024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05F308D7-0622-4CFF-BD7D-868C5D53AE8E}"/>
              </a:ext>
            </a:extLst>
          </p:cNvPr>
          <p:cNvSpPr txBox="1"/>
          <p:nvPr/>
        </p:nvSpPr>
        <p:spPr>
          <a:xfrm>
            <a:off x="5428477" y="1974780"/>
            <a:ext cx="1335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1DC17484-45DA-48A3-9212-A9336858EF3D}"/>
              </a:ext>
            </a:extLst>
          </p:cNvPr>
          <p:cNvSpPr txBox="1"/>
          <p:nvPr/>
        </p:nvSpPr>
        <p:spPr>
          <a:xfrm>
            <a:off x="5071681" y="3586530"/>
            <a:ext cx="204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id="{661D1B72-2712-4369-A78E-F5A37EBEA985}"/>
              </a:ext>
            </a:extLst>
          </p:cNvPr>
          <p:cNvSpPr txBox="1"/>
          <p:nvPr/>
        </p:nvSpPr>
        <p:spPr>
          <a:xfrm>
            <a:off x="3481502" y="5859993"/>
            <a:ext cx="522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id="{D9D4C0E8-AF20-431D-9213-17574A629316}"/>
              </a:ext>
            </a:extLst>
          </p:cNvPr>
          <p:cNvSpPr txBox="1"/>
          <p:nvPr/>
        </p:nvSpPr>
        <p:spPr>
          <a:xfrm>
            <a:off x="0" y="29297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A84F2-3417-DF70-CE30-04E101308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319" y="916263"/>
            <a:ext cx="1819581" cy="1058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2AE28F-24B0-4147-B64C-79B810880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0" y="922070"/>
            <a:ext cx="1605446" cy="16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graphs and avoid tables if possible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graphs simple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Eliminate or subdue distracting grid lines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sufficiently large font sizes for axes labels 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larger)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All line drawings on graphs should be 2¼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or wider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200195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your slides simple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large fonts for high visibility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high contrast colors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Present the highlights, not the details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9451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General Guidelines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554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 Format: 16:9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Duration</a:t>
            </a:r>
            <a:endParaRPr lang="ko-KR" altLang="ko-KR" sz="2000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Lecture: </a:t>
            </a: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20</a:t>
            </a: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:00 minutes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u="none" strike="noStrike" dirty="0">
                <a:effectLst/>
                <a:latin typeface="Arial" panose="020B0604020202020204" pitchFamily="34" charset="0"/>
                <a:ea typeface="맑은 고딕" panose="020B0503020000020004" pitchFamily="50" charset="-127"/>
              </a:rPr>
              <a:t>18 minutes for presentation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ea typeface="맑은 고딕" panose="020B0503020000020004" pitchFamily="50" charset="-127"/>
              </a:rPr>
              <a:t>2 minutes for Q&amp;A time </a:t>
            </a:r>
          </a:p>
          <a:p>
            <a:pPr lvl="0">
              <a:lnSpc>
                <a:spcPct val="115000"/>
              </a:lnSpc>
            </a:pPr>
            <a:endParaRPr lang="en-US" altLang="ko-KR" sz="2000" b="1" dirty="0"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ko-KR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Noto Sans Symbols"/>
                <a:cs typeface="Noto Sans Symbols"/>
              </a:rPr>
              <a:t>Slide file should be named </a:t>
            </a: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Noto Sans Symbols"/>
                <a:cs typeface="Noto Sans Symbols"/>
              </a:rPr>
              <a:t>as follows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:  </a:t>
            </a: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NAECON </a:t>
            </a:r>
            <a:r>
              <a:rPr lang="ko-KR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202</a:t>
            </a: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4_</a:t>
            </a:r>
            <a:r>
              <a:rPr lang="ko-KR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(Paper </a:t>
            </a:r>
            <a:r>
              <a:rPr lang="en-US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D</a:t>
            </a:r>
            <a:r>
              <a:rPr lang="ko-KR" altLang="ko-KR" sz="2000" b="1" dirty="0">
                <a:solidFill>
                  <a:srgbClr val="FF000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igit ID#).pdf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                             </a:t>
            </a:r>
            <a:r>
              <a:rPr lang="en-US" altLang="ko-KR" sz="2000" dirty="0">
                <a:latin typeface="Arial" panose="020B0604020202020204" pitchFamily="34" charset="0"/>
                <a:ea typeface="Noto Sans Symbols"/>
                <a:cs typeface="Noto Sans Symbols"/>
              </a:rPr>
              <a:t>(e.g., NAECON 2024_8081.pdf)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Noto Sans Symbols"/>
                <a:cs typeface="Noto Sans Symbols"/>
              </a:rPr>
              <a:t>Please upload your PDF file to the following Google drive location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ea typeface="Noto Sans Symbols"/>
                <a:cs typeface="Noto Sans Symbols"/>
              </a:rPr>
              <a:t>(be sure to save your presentation in the </a:t>
            </a:r>
            <a:r>
              <a:rPr lang="en-US" altLang="ko-KR" sz="2000" dirty="0">
                <a:solidFill>
                  <a:srgbClr val="0000FF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correct track/session </a:t>
            </a:r>
            <a:r>
              <a:rPr lang="en-US" altLang="ko-KR" sz="2000" dirty="0">
                <a:latin typeface="Arial" panose="020B0604020202020204" pitchFamily="34" charset="0"/>
                <a:ea typeface="Noto Sans Symbols"/>
                <a:cs typeface="Noto Sans Symbols"/>
              </a:rPr>
              <a:t>folder)</a:t>
            </a: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:</a:t>
            </a:r>
            <a:r>
              <a:rPr lang="en-US" altLang="ko-KR" sz="2000" b="1" dirty="0">
                <a:highlight>
                  <a:srgbClr val="FFFF00"/>
                </a:highlight>
                <a:latin typeface="Arial" panose="020B0604020202020204" pitchFamily="34" charset="0"/>
                <a:ea typeface="Noto Sans Symbols"/>
                <a:cs typeface="Noto Sans Symbols"/>
              </a:rPr>
              <a:t>                          </a:t>
            </a:r>
          </a:p>
          <a:p>
            <a:pPr lvl="0">
              <a:lnSpc>
                <a:spcPct val="115000"/>
              </a:lnSpc>
            </a:pPr>
            <a:endParaRPr lang="en-US" altLang="ko-KR" sz="1000" b="1" dirty="0">
              <a:solidFill>
                <a:srgbClr val="0000FF"/>
              </a:solidFill>
              <a:latin typeface="Arial" panose="020B0604020202020204" pitchFamily="34" charset="0"/>
              <a:ea typeface="Noto Sans Symbols"/>
              <a:cs typeface="Noto Sans Symbol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 algn="ctr">
              <a:lnSpc>
                <a:spcPct val="115000"/>
              </a:lnSpc>
            </a:pPr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ea typeface="Noto Sans Symbols"/>
                <a:cs typeface="Noto Sans Symbol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NAECON 2024 FINAL PAPERS</a:t>
            </a:r>
            <a:r>
              <a:rPr lang="en-US" altLang="ko-KR" sz="2000" b="1" dirty="0">
                <a:solidFill>
                  <a:srgbClr val="0000FF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</a:t>
            </a:r>
            <a:r>
              <a:rPr lang="en-US" altLang="ko-KR" sz="1600" dirty="0">
                <a:latin typeface="Arial" panose="020B0604020202020204" pitchFamily="34" charset="0"/>
                <a:ea typeface="Noto Sans Symbols"/>
                <a:cs typeface="Noto Sans Symbols"/>
              </a:rPr>
              <a:t>(clickable link)</a:t>
            </a:r>
          </a:p>
          <a:p>
            <a:pPr lvl="0">
              <a:lnSpc>
                <a:spcPct val="115000"/>
              </a:lnSpc>
            </a:pPr>
            <a:endParaRPr lang="en-US" altLang="ko-KR" sz="2000" b="1" dirty="0"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lvl="0">
              <a:lnSpc>
                <a:spcPct val="115000"/>
              </a:lnSpc>
            </a:pPr>
            <a:endParaRPr lang="ko-KR" altLang="ko-KR" sz="2000" dirty="0"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58189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395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Title slide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Outline slide of your talk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Introduction / Motivation / Problems or Challenges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(should convince audience why your work is important)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Details of the work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State how your results compare to other reported work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(specifically compare to the state of the art)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Conclusion slide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Backup slides if desired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(as a preparation for Q/A)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Remember to leave time for questions as part of your timeslot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Presentation Flow</a:t>
            </a:r>
          </a:p>
        </p:txBody>
      </p:sp>
    </p:spTree>
    <p:extLst>
      <p:ext uri="{BB962C8B-B14F-4D97-AF65-F5344CB8AC3E}">
        <p14:creationId xmlns:p14="http://schemas.microsoft.com/office/powerpoint/2010/main" val="101809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3920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short phrases, not long sentences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Arial 32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1st sub-bullet 28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2nd sub-bullet 24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Don’t use font size smaller than Arial 24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b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(This font is 20 pt.  Fonts that are 20 </a:t>
            </a:r>
            <a:r>
              <a:rPr lang="en-US" altLang="ko-KR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smaller cannot be read by people in the back of the room.)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Include only equations where you will go through details of the equation during the presentation 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 the smallest font on any part of any equation should be no smaller than 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Any line drawings (e.g. axis on graphs or plots on a graph) should be 2¼ point or thicker 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endParaRPr lang="en-US" altLang="ko-KR" sz="2000" b="1" dirty="0">
              <a:effectLst/>
              <a:latin typeface="Arial" panose="020B0604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</a:t>
            </a:r>
          </a:p>
        </p:txBody>
      </p:sp>
    </p:spTree>
    <p:extLst>
      <p:ext uri="{BB962C8B-B14F-4D97-AF65-F5344CB8AC3E}">
        <p14:creationId xmlns:p14="http://schemas.microsoft.com/office/powerpoint/2010/main" val="406984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Target time for one slide is 1 to 2 minutes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Each slide should have a title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Ideally limit to ~ 9 lines of text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Ideally limit to ~ 7 words per line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Slides sized for “On Screen Show”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 orientation:  Landscape (16:9)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Guidelines (Cont’d)</a:t>
            </a:r>
          </a:p>
        </p:txBody>
      </p:sp>
    </p:spTree>
    <p:extLst>
      <p:ext uri="{BB962C8B-B14F-4D97-AF65-F5344CB8AC3E}">
        <p14:creationId xmlns:p14="http://schemas.microsoft.com/office/powerpoint/2010/main" val="22322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18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Careful with use of: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Wingdings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MS Line Draw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Monotype Sorts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Symbol fonts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Arial" panose="020B0604020202020204" pitchFamily="34" charset="0"/>
                <a:ea typeface="Noto Sans Symbols"/>
                <a:cs typeface="Noto Sans Symbols"/>
              </a:rPr>
              <a:t>L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anguage fonts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Fonts or Symbols</a:t>
            </a:r>
          </a:p>
        </p:txBody>
      </p:sp>
    </p:spTree>
    <p:extLst>
      <p:ext uri="{BB962C8B-B14F-4D97-AF65-F5344CB8AC3E}">
        <p14:creationId xmlns:p14="http://schemas.microsoft.com/office/powerpoint/2010/main" val="344267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Choose high contrast font colors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dark lines/text on a light background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Foreground:  Black,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Blue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</a:t>
            </a:r>
            <a:r>
              <a:rPr lang="en-US" altLang="ko-KR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Red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Background:  White</a:t>
            </a:r>
          </a:p>
          <a:p>
            <a:pPr lvl="0">
              <a:lnSpc>
                <a:spcPct val="115000"/>
              </a:lnSpc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Caution:  </a:t>
            </a:r>
            <a:r>
              <a:rPr lang="en-US" altLang="ko-KR" sz="2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yellow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</a:t>
            </a:r>
            <a:r>
              <a:rPr lang="en-US" altLang="ko-KR" sz="2000" b="1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grey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, or </a:t>
            </a:r>
            <a:r>
              <a:rPr lang="en-US" altLang="ko-KR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cyan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lettering and lines are unreadable when projected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</p:spTree>
    <p:extLst>
      <p:ext uri="{BB962C8B-B14F-4D97-AF65-F5344CB8AC3E}">
        <p14:creationId xmlns:p14="http://schemas.microsoft.com/office/powerpoint/2010/main" val="298754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Slides should display without delay (limit use of animation)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distract the audience with any transition effects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Avoid the use of slow graphics, fonts, and special effects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use sound effects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Speed</a:t>
            </a:r>
          </a:p>
        </p:txBody>
      </p:sp>
    </p:spTree>
    <p:extLst>
      <p:ext uri="{BB962C8B-B14F-4D97-AF65-F5344CB8AC3E}">
        <p14:creationId xmlns:p14="http://schemas.microsoft.com/office/powerpoint/2010/main" val="263125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D8C-A161-4084-924B-59152344AFCF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F4303-A8E6-493A-ADD4-0EA92BFBB918}"/>
              </a:ext>
            </a:extLst>
          </p:cNvPr>
          <p:cNvSpPr txBox="1"/>
          <p:nvPr/>
        </p:nvSpPr>
        <p:spPr>
          <a:xfrm>
            <a:off x="546780" y="1038559"/>
            <a:ext cx="11085739" cy="28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Keep diagrams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Simple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Easy to view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Make all texts readable by using large fonts</a:t>
            </a:r>
            <a:b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</a:b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(fonts on all graphics including numbering on axis should be 24 </a:t>
            </a:r>
            <a:r>
              <a:rPr lang="en-US" altLang="ko-KR" sz="2000" b="1" dirty="0" err="1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 Nova Light" panose="020B0304020202020204" pitchFamily="34" charset="0"/>
                <a:ea typeface="Noto Sans Symbols"/>
                <a:cs typeface="Noto Sans Symbols"/>
              </a:rPr>
              <a:t> or larger)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All line drawings on diagrams should be 2¼ </a:t>
            </a:r>
            <a:r>
              <a:rPr lang="en-US" altLang="ko-KR" sz="2000" b="1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pt</a:t>
            </a: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or wider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Use all the available space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altLang="ko-KR" sz="2000" b="1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Do not use borders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7127AB-6F3F-4A75-8AD3-285D2066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</p:txBody>
      </p:sp>
    </p:spTree>
    <p:extLst>
      <p:ext uri="{BB962C8B-B14F-4D97-AF65-F5344CB8AC3E}">
        <p14:creationId xmlns:p14="http://schemas.microsoft.com/office/powerpoint/2010/main" val="123956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576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Arial Nova Light</vt:lpstr>
      <vt:lpstr>Office 테마</vt:lpstr>
      <vt:lpstr>PowerPoint Presentation</vt:lpstr>
      <vt:lpstr>General Guidelines</vt:lpstr>
      <vt:lpstr>Typical Presentation Flow</vt:lpstr>
      <vt:lpstr>Style Guidelines</vt:lpstr>
      <vt:lpstr>Style Guidelines (Cont’d)</vt:lpstr>
      <vt:lpstr>Special Fonts or Symbols</vt:lpstr>
      <vt:lpstr>Contrast</vt:lpstr>
      <vt:lpstr>Display Speed</vt:lpstr>
      <vt:lpstr>Diagrams</vt:lpstr>
      <vt:lpstr>Graphs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Inyoub Kim</dc:creator>
  <cp:lastModifiedBy>Amy Doll</cp:lastModifiedBy>
  <cp:revision>37</cp:revision>
  <dcterms:created xsi:type="dcterms:W3CDTF">2021-03-04T02:28:42Z</dcterms:created>
  <dcterms:modified xsi:type="dcterms:W3CDTF">2024-07-01T21:48:10Z</dcterms:modified>
</cp:coreProperties>
</file>