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76" r:id="rId3"/>
    <p:sldId id="274" r:id="rId4"/>
    <p:sldId id="273" r:id="rId5"/>
    <p:sldId id="266" r:id="rId6"/>
    <p:sldId id="275" r:id="rId7"/>
    <p:sldId id="270" r:id="rId8"/>
    <p:sldId id="272" r:id="rId9"/>
    <p:sldId id="271" r:id="rId10"/>
    <p:sldId id="27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244765"/>
    <a:srgbClr val="0066A1"/>
    <a:srgbClr val="CC0033"/>
    <a:srgbClr val="FDC82F"/>
    <a:srgbClr val="69BE28"/>
    <a:srgbClr val="008542"/>
    <a:srgbClr val="6B1F73"/>
    <a:srgbClr val="009FDA"/>
    <a:srgbClr val="0B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38"/>
    <p:restoredTop sz="94658"/>
  </p:normalViewPr>
  <p:slideViewPr>
    <p:cSldViewPr snapToGrid="0" snapToObjects="1">
      <p:cViewPr varScale="1">
        <p:scale>
          <a:sx n="102" d="100"/>
          <a:sy n="102" d="100"/>
        </p:scale>
        <p:origin x="12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499908-0AD0-4E0E-AFAF-34F608131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08" t="-1813" r="22769" b="31795"/>
          <a:stretch/>
        </p:blipFill>
        <p:spPr>
          <a:xfrm>
            <a:off x="3447423" y="215612"/>
            <a:ext cx="5696578" cy="4927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90598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244765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82638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244765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911709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99986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78675"/>
            <a:ext cx="7886700" cy="415003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4588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rgbClr val="244765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76540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244765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923432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416807A-F836-4610-9E5F-5D891533F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08" t="-1813" r="22769" b="31795"/>
          <a:stretch/>
        </p:blipFill>
        <p:spPr>
          <a:xfrm>
            <a:off x="3447423" y="215612"/>
            <a:ext cx="5696578" cy="492788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244765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2083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244765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12870"/>
            <a:ext cx="7772400" cy="760848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459C3-1F63-4307-9DB8-45A54D2EA0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" y="668338"/>
            <a:ext cx="7772400" cy="219233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244765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2CB83838-16ED-4556-98F4-6A266A7B0A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8" name="Picture Placeholder 49">
            <a:extLst>
              <a:ext uri="{FF2B5EF4-FFF2-40B4-BE49-F238E27FC236}">
                <a16:creationId xmlns:a16="http://schemas.microsoft.com/office/drawing/2014/main" id="{58856EB6-DCF6-4FC4-929B-0AECA2B5AD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713532"/>
            <a:ext cx="753517" cy="75351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9810FE42-D1DD-4370-81D0-8DF5E0225E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726469C4-5AF1-4B9F-96C1-7157F95B82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5AC856-B473-4A5B-A807-FF3409F415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524" y="668460"/>
            <a:ext cx="2673107" cy="1793875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8648B94-BFF4-474E-AA7C-7113854674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8063" y="668459"/>
            <a:ext cx="5017721" cy="17938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A80A6A5F-B132-4B7E-96EA-55163AFBED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524" y="2614735"/>
            <a:ext cx="2673107" cy="1793875"/>
          </a:xfrm>
        </p:spPr>
        <p:txBody>
          <a:bodyPr/>
          <a:lstStyle/>
          <a:p>
            <a:endParaRPr lang="en-GB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3DAAE449-C0E1-4D1F-86ED-9B884FFC7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8063" y="2614734"/>
            <a:ext cx="5017721" cy="179387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541342"/>
            <a:ext cx="7886700" cy="26268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21002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8675"/>
            <a:ext cx="7886700" cy="415003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92768"/>
            <a:ext cx="7886700" cy="415003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928957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28663"/>
            <a:ext cx="7886700" cy="415003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935155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C665C7-8506-45DD-896B-617FC58818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4696" r="21858"/>
          <a:stretch/>
        </p:blipFill>
        <p:spPr>
          <a:xfrm>
            <a:off x="-1" y="4574603"/>
            <a:ext cx="9144001" cy="415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94651"/>
            <a:ext cx="7886700" cy="415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49382"/>
            <a:ext cx="7886700" cy="314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8119704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44765"/>
                </a:solidFill>
                <a:latin typeface="Arial Rounded MT Bold" panose="020F0704030504030204" pitchFamily="34" charset="0"/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9C3E04-D8E2-4A0A-8014-353DA20764B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28650" y="4631579"/>
            <a:ext cx="1063540" cy="296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E78110-EA70-441C-A6C7-02389EE0DD5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673578" y="229988"/>
            <a:ext cx="841772" cy="2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2" r:id="rId5"/>
    <p:sldLayoutId id="2147483675" r:id="rId6"/>
    <p:sldLayoutId id="2147483664" r:id="rId7"/>
    <p:sldLayoutId id="2147483674" r:id="rId8"/>
    <p:sldLayoutId id="2147483665" r:id="rId9"/>
    <p:sldLayoutId id="2147483676" r:id="rId10"/>
    <p:sldLayoutId id="2147483677" r:id="rId11"/>
    <p:sldLayoutId id="2147483678" r:id="rId12"/>
    <p:sldLayoutId id="2147483679" r:id="rId13"/>
    <p:sldLayoutId id="2147483667" r:id="rId14"/>
    <p:sldLayoutId id="2147483680" r:id="rId15"/>
    <p:sldLayoutId id="2147483682" r:id="rId16"/>
    <p:sldLayoutId id="2147483681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244765"/>
          </a:solidFill>
          <a:latin typeface="Arial Rounded MT Bold" panose="020F0704030504030204" pitchFamily="34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b="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b="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b="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b="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b="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9B93CB-0696-451C-876E-F83A37A68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4205"/>
            <a:ext cx="7772400" cy="522983"/>
          </a:xfrm>
        </p:spPr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6AA7100-0CDF-4F84-9683-659497E55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87892"/>
            <a:ext cx="7772400" cy="956810"/>
          </a:xfrm>
        </p:spPr>
        <p:txBody>
          <a:bodyPr/>
          <a:lstStyle/>
          <a:p>
            <a:pPr algn="ctr"/>
            <a:r>
              <a:rPr lang="en-GB" dirty="0"/>
              <a:t>Author(s)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282575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2DC4BE34-E1A0-476B-A66C-CD179A9B8709}"/>
              </a:ext>
            </a:extLst>
          </p:cNvPr>
          <p:cNvSpPr txBox="1">
            <a:spLocks/>
          </p:cNvSpPr>
          <p:nvPr/>
        </p:nvSpPr>
        <p:spPr>
          <a:xfrm>
            <a:off x="685800" y="2642816"/>
            <a:ext cx="7772400" cy="95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b="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b="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b="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b="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solidFill>
                  <a:srgbClr val="E37222"/>
                </a:solidFill>
              </a:rPr>
              <a:t>Affiliation(s)</a:t>
            </a:r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5E5-FC03-4109-80EB-39C38E4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Acknowldgements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D919-0CA1-42F7-B22A-F6FA89B1B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807771"/>
            <a:ext cx="8140596" cy="340585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1123-3D58-495C-A55D-ABE89D9037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5E5-FC03-4109-80EB-39C38E4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D919-0CA1-42F7-B22A-F6FA89B1B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807771"/>
            <a:ext cx="8140596" cy="34058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1123-3D58-495C-A55D-ABE89D9037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5E5-FC03-4109-80EB-39C38E4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D919-0CA1-42F7-B22A-F6FA89B1B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807771"/>
            <a:ext cx="8140596" cy="340585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1123-3D58-495C-A55D-ABE89D9037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8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5E5-FC03-4109-80EB-39C38E4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D919-0CA1-42F7-B22A-F6FA89B1B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807771"/>
            <a:ext cx="8140596" cy="340585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1123-3D58-495C-A55D-ABE89D9037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5E5-FC03-4109-80EB-39C38E4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D919-0CA1-42F7-B22A-F6FA89B1B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951874"/>
            <a:ext cx="8170576" cy="35901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1123-3D58-495C-A55D-ABE89D9037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7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5E5-FC03-4109-80EB-39C38E4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6522F-585F-45EB-9BAD-9ADC35B620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D919-0CA1-42F7-B22A-F6FA89B1B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1123-3D58-495C-A55D-ABE89D9037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C29874-62C9-431C-9738-7A6CEBF74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0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5E5-FC03-4109-80EB-39C38E4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6522F-585F-45EB-9BAD-9ADC35B620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D919-0CA1-42F7-B22A-F6FA89B1B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1123-3D58-495C-A55D-ABE89D9037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C29874-62C9-431C-9738-7A6CEBF74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3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5E5-FC03-4109-80EB-39C38E4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and 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D919-0CA1-42F7-B22A-F6FA89B1B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807771"/>
            <a:ext cx="8140596" cy="340585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1123-3D58-495C-A55D-ABE89D9037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4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B5E5-FC03-4109-80EB-39C38E4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D919-0CA1-42F7-B22A-F6FA89B1B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807771"/>
            <a:ext cx="8140596" cy="340585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1123-3D58-495C-A55D-ABE89D9037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884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568</TotalTime>
  <Words>32</Words>
  <Application>Microsoft Office PowerPoint</Application>
  <PresentationFormat>On-screen Show (16:9)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Courier New</vt:lpstr>
      <vt:lpstr>LucidaGrande</vt:lpstr>
      <vt:lpstr>Wingdings</vt:lpstr>
      <vt:lpstr>Theme 1</vt:lpstr>
      <vt:lpstr>PowerPoint Presentation</vt:lpstr>
      <vt:lpstr>Outline</vt:lpstr>
      <vt:lpstr>Introduction</vt:lpstr>
      <vt:lpstr>Literature Review</vt:lpstr>
      <vt:lpstr>Methodology</vt:lpstr>
      <vt:lpstr>Methodology</vt:lpstr>
      <vt:lpstr>Results and Discussion</vt:lpstr>
      <vt:lpstr>Results and Discussion</vt:lpstr>
      <vt:lpstr>Conclusion</vt:lpstr>
      <vt:lpstr>Acknowldgements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Ogu Reginald</cp:lastModifiedBy>
  <cp:revision>31</cp:revision>
  <dcterms:created xsi:type="dcterms:W3CDTF">2016-10-24T19:40:55Z</dcterms:created>
  <dcterms:modified xsi:type="dcterms:W3CDTF">2022-05-01T06:31:54Z</dcterms:modified>
</cp:coreProperties>
</file>