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"/>
  </p:notesMasterIdLst>
  <p:sldIdLst>
    <p:sldId id="284" r:id="rId3"/>
    <p:sldId id="285" r:id="rId4"/>
    <p:sldId id="293" r:id="rId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C2F"/>
    <a:srgbClr val="CC0033"/>
    <a:srgbClr val="002855"/>
    <a:srgbClr val="00629B"/>
    <a:srgbClr val="0066A1"/>
    <a:srgbClr val="E37222"/>
    <a:srgbClr val="FDC82F"/>
    <a:srgbClr val="69BE28"/>
    <a:srgbClr val="008542"/>
    <a:srgbClr val="6B1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27"/>
    <p:restoredTop sz="95948"/>
  </p:normalViewPr>
  <p:slideViewPr>
    <p:cSldViewPr snapToGrid="0" snapToObjects="1">
      <p:cViewPr varScale="1">
        <p:scale>
          <a:sx n="90" d="100"/>
          <a:sy n="90" d="100"/>
        </p:scale>
        <p:origin x="124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13.jpeg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A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0"/>
            <a:ext cx="9143996" cy="514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/>
          <a:srcRect r="26766"/>
          <a:stretch>
            <a:fillRect/>
          </a:stretch>
        </p:blipFill>
        <p:spPr>
          <a:xfrm>
            <a:off x="-1" y="4627165"/>
            <a:ext cx="9144001" cy="532633"/>
          </a:xfrm>
          <a:prstGeom prst="rect">
            <a:avLst/>
          </a:prstGeom>
        </p:spPr>
      </p:pic>
      <p:pic>
        <p:nvPicPr>
          <p:cNvPr id="20" name="Google Shape;20;p2"/>
          <p:cNvPicPr preferRelativeResize="0"/>
          <p:nvPr userDrawn="1"/>
        </p:nvPicPr>
        <p:blipFill rotWithShape="1">
          <a:blip r:embed="rId4"/>
          <a:srcRect/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fld id="{3DD97BEB-BAEF-0344-9D5C-EC73E478698A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BA0C2F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BA0C2F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4" name="Picture 23" descr="A picture containing art, majorelle blue&#10;&#10;Description automatically generated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020" y="374444"/>
            <a:ext cx="9162288" cy="2164536"/>
          </a:xfrm>
          <a:prstGeom prst="rect">
            <a:avLst/>
          </a:prstGeom>
        </p:spPr>
      </p:pic>
      <p:sp>
        <p:nvSpPr>
          <p:cNvPr id="25" name="Google Shape;15;p1"/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professional home for the engineering and technology community worldwide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2289" y="1247412"/>
            <a:ext cx="8658713" cy="3092113"/>
          </a:xfrm>
        </p:spPr>
        <p:txBody>
          <a:bodyPr/>
          <a:lstStyle>
            <a:lvl1pPr>
              <a:buClr>
                <a:srgbClr val="BA0C2F"/>
              </a:buClr>
              <a:defRPr/>
            </a:lvl1pPr>
            <a:lvl2pPr>
              <a:buClr>
                <a:srgbClr val="BA0C2F"/>
              </a:buClr>
              <a:defRPr/>
            </a:lvl2pPr>
            <a:lvl3pPr>
              <a:buClr>
                <a:srgbClr val="BA0C2F"/>
              </a:buClr>
              <a:defRPr/>
            </a:lvl3pPr>
            <a:lvl4pPr>
              <a:buClr>
                <a:srgbClr val="BA0C2F"/>
              </a:buClr>
              <a:defRPr/>
            </a:lvl4pPr>
            <a:lvl5pPr>
              <a:buClr>
                <a:srgbClr val="BA0C2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Topic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82288" y="1242334"/>
            <a:ext cx="4234053" cy="3112690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91046" y="1242334"/>
            <a:ext cx="4234053" cy="3112690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Topic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90591" y="1245233"/>
            <a:ext cx="4250410" cy="3094292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89" y="1245232"/>
            <a:ext cx="4227717" cy="3094119"/>
          </a:xfrm>
        </p:spPr>
        <p:txBody>
          <a:bodyPr/>
          <a:lstStyle>
            <a:lvl1pPr>
              <a:buClr>
                <a:srgbClr val="BA0C2F"/>
              </a:buClr>
              <a:defRPr/>
            </a:lvl1pPr>
            <a:lvl2pPr>
              <a:buClr>
                <a:srgbClr val="002855"/>
              </a:buClr>
              <a:defRPr/>
            </a:lvl2pPr>
            <a:lvl3pPr>
              <a:buClr>
                <a:srgbClr val="002855"/>
              </a:buClr>
              <a:defRPr/>
            </a:lvl3pPr>
            <a:lvl4pPr>
              <a:buClr>
                <a:srgbClr val="002855"/>
              </a:buClr>
              <a:defRPr/>
            </a:lvl4pPr>
            <a:lvl5pPr>
              <a:buClr>
                <a:srgbClr val="002855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Topic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88237" y="2875597"/>
            <a:ext cx="4252764" cy="1479427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45232"/>
            <a:ext cx="4252764" cy="3109792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88237" y="1245231"/>
            <a:ext cx="4252764" cy="1479427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Topic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85745" y="2269344"/>
            <a:ext cx="4255255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45232"/>
            <a:ext cx="4235466" cy="3109792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85745" y="1245232"/>
            <a:ext cx="4255255" cy="901283"/>
          </a:xfrm>
        </p:spPr>
        <p:txBody>
          <a:bodyPr lIns="0"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Topic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85920" y="1245687"/>
            <a:ext cx="4231835" cy="3109338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87855" y="2269504"/>
            <a:ext cx="4253146" cy="2085521"/>
          </a:xfrm>
        </p:spPr>
        <p:txBody>
          <a:bodyPr/>
          <a:lstStyle>
            <a:lvl1pPr>
              <a:buClr>
                <a:srgbClr val="BA0C2F"/>
              </a:buClr>
              <a:defRPr/>
            </a:lvl1pPr>
            <a:lvl2pPr>
              <a:buClr>
                <a:srgbClr val="BA0C2F"/>
              </a:buClr>
              <a:defRPr/>
            </a:lvl2pPr>
            <a:lvl3pPr>
              <a:buClr>
                <a:srgbClr val="BA0C2F"/>
              </a:buClr>
              <a:defRPr/>
            </a:lvl3pPr>
            <a:lvl4pPr>
              <a:buClr>
                <a:srgbClr val="BA0C2F"/>
              </a:buClr>
              <a:defRPr/>
            </a:lvl4pPr>
            <a:lvl5pPr>
              <a:buClr>
                <a:srgbClr val="BA0C2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87855" y="1252982"/>
            <a:ext cx="4253146" cy="885784"/>
          </a:xfrm>
        </p:spPr>
        <p:txBody>
          <a:bodyPr lIns="0"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Topic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361695" y="1782305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07473" y="2921431"/>
            <a:ext cx="4210281" cy="142206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52981"/>
            <a:ext cx="4210280" cy="1439405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707473" y="1269541"/>
            <a:ext cx="4210281" cy="142206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282290" y="2921431"/>
            <a:ext cx="4210280" cy="142206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Topic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1" y="1252981"/>
            <a:ext cx="3019523" cy="3102042"/>
          </a:xfrm>
        </p:spPr>
        <p:txBody>
          <a:bodyPr/>
          <a:lstStyle>
            <a:lvl1pPr>
              <a:buClr>
                <a:srgbClr val="BA0C2F"/>
              </a:buClr>
              <a:defRPr/>
            </a:lvl1pPr>
            <a:lvl2pPr>
              <a:buClr>
                <a:srgbClr val="BA0C2F"/>
              </a:buClr>
              <a:defRPr/>
            </a:lvl2pPr>
            <a:lvl3pPr>
              <a:buClr>
                <a:srgbClr val="BA0C2F"/>
              </a:buClr>
              <a:defRPr/>
            </a:lvl3pPr>
            <a:lvl4pPr>
              <a:buClr>
                <a:srgbClr val="BA0C2F"/>
              </a:buClr>
              <a:defRPr/>
            </a:lvl4pPr>
            <a:lvl5pPr>
              <a:buClr>
                <a:srgbClr val="BA0C2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443216" y="1252980"/>
            <a:ext cx="5497785" cy="3102043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Topic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705535" y="1245231"/>
            <a:ext cx="4235466" cy="3109791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90" y="3591612"/>
            <a:ext cx="4235466" cy="763411"/>
          </a:xfrm>
        </p:spPr>
        <p:txBody>
          <a:bodyPr lIns="0"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282290" y="1245232"/>
            <a:ext cx="4235466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Topic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Topic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066800" y="431800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B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0"/>
            <a:ext cx="9143996" cy="5143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r="26766"/>
          <a:stretch>
            <a:fillRect/>
          </a:stretch>
        </p:blipFill>
        <p:spPr>
          <a:xfrm>
            <a:off x="-1" y="4627165"/>
            <a:ext cx="9144001" cy="532633"/>
          </a:xfrm>
          <a:prstGeom prst="rect">
            <a:avLst/>
          </a:prstGeom>
        </p:spPr>
      </p:pic>
      <p:pic>
        <p:nvPicPr>
          <p:cNvPr id="20" name="Google Shape;20;p2"/>
          <p:cNvPicPr preferRelativeResize="0"/>
          <p:nvPr userDrawn="1"/>
        </p:nvPicPr>
        <p:blipFill rotWithShape="1">
          <a:blip r:embed="rId4"/>
          <a:srcRect/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fld id="{3DD97BEB-BAEF-0344-9D5C-EC73E478698A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BA0C2F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BA0C2F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Google Shape;15;p1"/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professional home for the engineering and technology community worldwide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3" name="Picture Placeholder 10" descr="A person and person standing in a server room&#10;&#10;Description automatically generated"/>
          <p:cNvPicPr>
            <a:picLocks noChangeAspect="1"/>
          </p:cNvPicPr>
          <p:nvPr userDrawn="1"/>
        </p:nvPicPr>
        <p:blipFill>
          <a:blip r:embed="rId5"/>
          <a:srcRect t="1914" b="1914"/>
          <a:stretch>
            <a:fillRect/>
          </a:stretch>
        </p:blipFill>
        <p:spPr>
          <a:xfrm>
            <a:off x="-551" y="506367"/>
            <a:ext cx="1828800" cy="1828800"/>
          </a:xfrm>
          <a:prstGeom prst="rect">
            <a:avLst/>
          </a:prstGeom>
        </p:spPr>
      </p:pic>
      <p:pic>
        <p:nvPicPr>
          <p:cNvPr id="14" name="Picture Placeholder 12" descr="A person and person standing next to a machine&#10;&#10;Description automatically generated"/>
          <p:cNvPicPr>
            <a:picLocks noChangeAspect="1"/>
          </p:cNvPicPr>
          <p:nvPr userDrawn="1"/>
        </p:nvPicPr>
        <p:blipFill>
          <a:blip r:embed="rId6"/>
          <a:srcRect l="2681" r="2681"/>
          <a:stretch>
            <a:fillRect/>
          </a:stretch>
        </p:blipFill>
        <p:spPr>
          <a:xfrm>
            <a:off x="1812458" y="506367"/>
            <a:ext cx="1861485" cy="1831081"/>
          </a:xfrm>
          <a:prstGeom prst="rect">
            <a:avLst/>
          </a:prstGeom>
        </p:spPr>
      </p:pic>
      <p:pic>
        <p:nvPicPr>
          <p:cNvPr id="15" name="Picture Placeholder 16" descr="A person in a wheelchair working on a computer&#10;&#10;Description automatically generated"/>
          <p:cNvPicPr>
            <a:picLocks noChangeAspect="1"/>
          </p:cNvPicPr>
          <p:nvPr userDrawn="1"/>
        </p:nvPicPr>
        <p:blipFill>
          <a:blip r:embed="rId7"/>
          <a:srcRect l="1401" r="1401"/>
          <a:stretch>
            <a:fillRect/>
          </a:stretch>
        </p:blipFill>
        <p:spPr>
          <a:xfrm>
            <a:off x="3674266" y="506367"/>
            <a:ext cx="1817334" cy="1828800"/>
          </a:xfrm>
          <a:prstGeom prst="rect">
            <a:avLst/>
          </a:prstGeom>
        </p:spPr>
      </p:pic>
      <p:pic>
        <p:nvPicPr>
          <p:cNvPr id="16" name="Picture Placeholder 18" descr="A person working on a computer&#10;&#10;Description automatically generated"/>
          <p:cNvPicPr>
            <a:picLocks noChangeAspect="1"/>
          </p:cNvPicPr>
          <p:nvPr userDrawn="1"/>
        </p:nvPicPr>
        <p:blipFill>
          <a:blip r:embed="rId8"/>
          <a:srcRect l="1294" r="1294"/>
          <a:stretch>
            <a:fillRect/>
          </a:stretch>
        </p:blipFill>
        <p:spPr>
          <a:xfrm>
            <a:off x="5493599" y="506367"/>
            <a:ext cx="1837943" cy="1828800"/>
          </a:xfrm>
          <a:prstGeom prst="rect">
            <a:avLst/>
          </a:prstGeom>
        </p:spPr>
      </p:pic>
      <p:pic>
        <p:nvPicPr>
          <p:cNvPr id="17" name="Picture Placeholder 20" descr="A person looking at a screen&#10;&#10;Description automatically generated"/>
          <p:cNvPicPr>
            <a:picLocks noChangeAspect="1"/>
          </p:cNvPicPr>
          <p:nvPr userDrawn="1"/>
        </p:nvPicPr>
        <p:blipFill>
          <a:blip r:embed="rId9"/>
          <a:srcRect l="8189" r="8189"/>
          <a:stretch>
            <a:fillRect/>
          </a:stretch>
        </p:blipFill>
        <p:spPr>
          <a:xfrm>
            <a:off x="7322401" y="506367"/>
            <a:ext cx="1836546" cy="182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89" y="2128100"/>
            <a:ext cx="8658711" cy="1604915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89" y="1253847"/>
            <a:ext cx="8658711" cy="758882"/>
          </a:xfrm>
        </p:spPr>
        <p:txBody>
          <a:bodyPr lIns="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82289" y="3810504"/>
            <a:ext cx="8658711" cy="544519"/>
          </a:xfrm>
        </p:spPr>
        <p:txBody>
          <a:bodyPr lIns="0">
            <a:normAutofit/>
          </a:bodyPr>
          <a:lstStyle>
            <a:lvl1pPr marL="0" indent="0">
              <a:buNone/>
              <a:defRPr sz="1500" b="1" i="1">
                <a:solidFill>
                  <a:srgbClr val="BA0C2F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noProof="0" dirty="0"/>
              <a:t>Topic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Subhead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3138935"/>
            <a:ext cx="4289710" cy="1208828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89" y="1245232"/>
            <a:ext cx="8658711" cy="1457025"/>
          </a:xfrm>
        </p:spPr>
        <p:txBody>
          <a:bodyPr lIns="0"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722970" y="3138934"/>
            <a:ext cx="421803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Topic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52981"/>
            <a:ext cx="4970872" cy="2165833"/>
          </a:xfrm>
        </p:spPr>
        <p:txBody>
          <a:bodyPr/>
          <a:lstStyle>
            <a:lvl1pPr>
              <a:buClr>
                <a:srgbClr val="BA0C2F"/>
              </a:buClr>
              <a:defRPr/>
            </a:lvl1pPr>
            <a:lvl2pPr>
              <a:buClr>
                <a:srgbClr val="BA0C2F"/>
              </a:buClr>
              <a:defRPr/>
            </a:lvl2pPr>
            <a:lvl3pPr>
              <a:buClr>
                <a:srgbClr val="BA0C2F"/>
              </a:buClr>
              <a:defRPr/>
            </a:lvl3pPr>
            <a:lvl4pPr>
              <a:buClr>
                <a:srgbClr val="BA0C2F"/>
              </a:buClr>
              <a:defRPr/>
            </a:lvl4pPr>
            <a:lvl5pPr>
              <a:buClr>
                <a:srgbClr val="BA0C2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90" y="3535051"/>
            <a:ext cx="4970872" cy="819973"/>
          </a:xfrm>
        </p:spPr>
        <p:txBody>
          <a:bodyPr lIns="0">
            <a:normAutofit/>
          </a:bodyPr>
          <a:lstStyle>
            <a:lvl1pPr marL="0" indent="0">
              <a:buNone/>
              <a:defRPr sz="1500" b="1">
                <a:solidFill>
                  <a:srgbClr val="BA0C2F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366283" y="1252982"/>
            <a:ext cx="3574718" cy="3102042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Topic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C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0"/>
            <a:ext cx="9143996" cy="51434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/>
          <a:srcRect r="26766"/>
          <a:stretch>
            <a:fillRect/>
          </a:stretch>
        </p:blipFill>
        <p:spPr>
          <a:xfrm>
            <a:off x="-1" y="4627165"/>
            <a:ext cx="9144001" cy="532633"/>
          </a:xfrm>
          <a:prstGeom prst="rect">
            <a:avLst/>
          </a:prstGeom>
        </p:spPr>
      </p:pic>
      <p:pic>
        <p:nvPicPr>
          <p:cNvPr id="20" name="Google Shape;20;p2"/>
          <p:cNvPicPr preferRelativeResize="0"/>
          <p:nvPr userDrawn="1"/>
        </p:nvPicPr>
        <p:blipFill rotWithShape="1">
          <a:blip r:embed="rId4"/>
          <a:srcRect/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fld id="{3DD97BEB-BAEF-0344-9D5C-EC73E478698A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BA0C2F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BA0C2F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Google Shape;15;p1"/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professional home for the engineering and technology community worldwide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5" name="Picture Placeholder 10" descr="A person wearing a hard hat and holding a tablet&#10;&#10;Description automatically generated"/>
          <p:cNvPicPr>
            <a:picLocks noChangeAspect="1"/>
          </p:cNvPicPr>
          <p:nvPr userDrawn="1"/>
        </p:nvPicPr>
        <p:blipFill>
          <a:blip r:embed="rId5"/>
          <a:srcRect l="1852" r="1852"/>
          <a:stretch>
            <a:fillRect/>
          </a:stretch>
        </p:blipFill>
        <p:spPr>
          <a:xfrm>
            <a:off x="-551" y="506367"/>
            <a:ext cx="1828800" cy="1828800"/>
          </a:xfrm>
          <a:prstGeom prst="rect">
            <a:avLst/>
          </a:prstGeom>
        </p:spPr>
      </p:pic>
      <p:pic>
        <p:nvPicPr>
          <p:cNvPr id="6" name="Picture Placeholder 12" descr="A computer screen with numbers and lines&#10;&#10;Description automatically generated"/>
          <p:cNvPicPr>
            <a:picLocks noChangeAspect="1"/>
          </p:cNvPicPr>
          <p:nvPr userDrawn="1"/>
        </p:nvPicPr>
        <p:blipFill>
          <a:blip r:embed="rId6"/>
          <a:srcRect t="1691" b="1691"/>
          <a:stretch>
            <a:fillRect/>
          </a:stretch>
        </p:blipFill>
        <p:spPr>
          <a:xfrm>
            <a:off x="1812458" y="506367"/>
            <a:ext cx="1861485" cy="1831081"/>
          </a:xfrm>
          <a:prstGeom prst="rect">
            <a:avLst/>
          </a:prstGeom>
        </p:spPr>
      </p:pic>
      <p:pic>
        <p:nvPicPr>
          <p:cNvPr id="7" name="Picture Placeholder 14" descr="A person in a white coat working on a computer&#10;&#10;Description automatically generated"/>
          <p:cNvPicPr>
            <a:picLocks noChangeAspect="1"/>
          </p:cNvPicPr>
          <p:nvPr userDrawn="1"/>
        </p:nvPicPr>
        <p:blipFill>
          <a:blip r:embed="rId7"/>
          <a:srcRect t="1382" b="1382"/>
          <a:stretch>
            <a:fillRect/>
          </a:stretch>
        </p:blipFill>
        <p:spPr>
          <a:xfrm>
            <a:off x="3674266" y="506367"/>
            <a:ext cx="1817334" cy="1828800"/>
          </a:xfrm>
          <a:prstGeom prst="rect">
            <a:avLst/>
          </a:prstGeom>
        </p:spPr>
      </p:pic>
      <p:pic>
        <p:nvPicPr>
          <p:cNvPr id="9" name="Picture Placeholder 16" descr="A digital image of a person's head&#10;&#10;Description automatically generated"/>
          <p:cNvPicPr>
            <a:picLocks noChangeAspect="1"/>
          </p:cNvPicPr>
          <p:nvPr userDrawn="1"/>
        </p:nvPicPr>
        <p:blipFill>
          <a:blip r:embed="rId8"/>
          <a:srcRect t="1803" b="1803"/>
          <a:stretch>
            <a:fillRect/>
          </a:stretch>
        </p:blipFill>
        <p:spPr>
          <a:xfrm>
            <a:off x="5493599" y="506367"/>
            <a:ext cx="1837943" cy="1828800"/>
          </a:xfrm>
          <a:prstGeom prst="rect">
            <a:avLst/>
          </a:prstGeom>
        </p:spPr>
      </p:pic>
      <p:pic>
        <p:nvPicPr>
          <p:cNvPr id="11" name="Picture Placeholder 18" descr="A person using a video call&#10;&#10;Description automatically generated"/>
          <p:cNvPicPr>
            <a:picLocks noChangeAspect="1"/>
          </p:cNvPicPr>
          <p:nvPr userDrawn="1"/>
        </p:nvPicPr>
        <p:blipFill>
          <a:blip r:embed="rId9"/>
          <a:srcRect l="4356" r="4356"/>
          <a:stretch>
            <a:fillRect/>
          </a:stretch>
        </p:blipFill>
        <p:spPr>
          <a:xfrm>
            <a:off x="7322401" y="506367"/>
            <a:ext cx="1836546" cy="182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D-Photos Un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0"/>
            <a:ext cx="9143996" cy="51434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/>
          <a:srcRect r="26766"/>
          <a:stretch>
            <a:fillRect/>
          </a:stretch>
        </p:blipFill>
        <p:spPr>
          <a:xfrm>
            <a:off x="-1" y="4627165"/>
            <a:ext cx="9144001" cy="532633"/>
          </a:xfrm>
          <a:prstGeom prst="rect">
            <a:avLst/>
          </a:prstGeom>
        </p:spPr>
      </p:pic>
      <p:pic>
        <p:nvPicPr>
          <p:cNvPr id="20" name="Google Shape;20;p2"/>
          <p:cNvPicPr preferRelativeResize="0"/>
          <p:nvPr userDrawn="1"/>
        </p:nvPicPr>
        <p:blipFill rotWithShape="1">
          <a:blip r:embed="rId4"/>
          <a:srcRect/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fld id="{3DD97BEB-BAEF-0344-9D5C-EC73E478698A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BA0C2F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BA0C2F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Google Shape;15;p1"/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professional home for the engineering and technology community worldwide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551" y="506367"/>
            <a:ext cx="1828800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812458" y="506367"/>
            <a:ext cx="1861485" cy="1831081"/>
          </a:xfrm>
          <a:prstGeom prst="rect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674266" y="506367"/>
            <a:ext cx="1817334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493599" y="506367"/>
            <a:ext cx="1837943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322401" y="506367"/>
            <a:ext cx="1836546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0"/>
            <a:ext cx="9143996" cy="51434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/>
          <a:srcRect r="26766"/>
          <a:stretch>
            <a:fillRect/>
          </a:stretch>
        </p:blipFill>
        <p:spPr>
          <a:xfrm>
            <a:off x="-1" y="4627165"/>
            <a:ext cx="9144001" cy="532633"/>
          </a:xfrm>
          <a:prstGeom prst="rect">
            <a:avLst/>
          </a:prstGeom>
        </p:spPr>
      </p:pic>
      <p:pic>
        <p:nvPicPr>
          <p:cNvPr id="20" name="Google Shape;20;p2"/>
          <p:cNvPicPr preferRelativeResize="0"/>
          <p:nvPr userDrawn="1"/>
        </p:nvPicPr>
        <p:blipFill rotWithShape="1">
          <a:blip r:embed="rId4"/>
          <a:srcRect/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fld id="{3DD97BEB-BAEF-0344-9D5C-EC73E478698A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BA0C2F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BA0C2F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Google Shape;15;p1"/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professional home for the engineering and technology community worldwide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002971"/>
            <a:ext cx="8553009" cy="106497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300" i="0"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Divider Title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2290" y="3088182"/>
            <a:ext cx="8553008" cy="815369"/>
          </a:xfrm>
        </p:spPr>
        <p:txBody>
          <a:bodyPr lIns="0"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A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74"/>
            <a:ext cx="9152203" cy="5138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r="26766"/>
          <a:stretch>
            <a:fillRect/>
          </a:stretch>
        </p:blipFill>
        <p:spPr>
          <a:xfrm>
            <a:off x="-1" y="4627165"/>
            <a:ext cx="9144001" cy="532633"/>
          </a:xfrm>
          <a:prstGeom prst="rect">
            <a:avLst/>
          </a:prstGeom>
        </p:spPr>
      </p:pic>
      <p:pic>
        <p:nvPicPr>
          <p:cNvPr id="20" name="Google Shape;20;p2"/>
          <p:cNvPicPr preferRelativeResize="0"/>
          <p:nvPr userDrawn="1"/>
        </p:nvPicPr>
        <p:blipFill rotWithShape="1">
          <a:blip r:embed="rId4"/>
          <a:srcRect/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7022971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fld id="{3DD97BEB-BAEF-0344-9D5C-EC73E478698A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BA0C2F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BA0C2F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Google Shape;15;p1"/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professional home for the engineering and technology community worldwide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1" name="Picture Placeholder 9" descr="A group of people wearing hard hats and jackets looking at a computer screen&#10;&#10;Description automatically generated"/>
          <p:cNvPicPr>
            <a:picLocks noChangeAspect="1"/>
          </p:cNvPicPr>
          <p:nvPr userDrawn="1"/>
        </p:nvPicPr>
        <p:blipFill>
          <a:blip r:embed="rId5"/>
          <a:srcRect l="2604" r="2604"/>
          <a:stretch>
            <a:fillRect/>
          </a:stretch>
        </p:blipFill>
        <p:spPr>
          <a:xfrm>
            <a:off x="-487630" y="-275587"/>
            <a:ext cx="2633567" cy="2633016"/>
          </a:xfrm>
          <a:prstGeom prst="ellipse">
            <a:avLst/>
          </a:prstGeom>
        </p:spPr>
      </p:pic>
      <p:pic>
        <p:nvPicPr>
          <p:cNvPr id="17" name="Picture Placeholder 17" descr="A group of people in a meeting&#10;&#10;Description automatically generated"/>
          <p:cNvPicPr>
            <a:picLocks noChangeAspect="1"/>
          </p:cNvPicPr>
          <p:nvPr userDrawn="1"/>
        </p:nvPicPr>
        <p:blipFill>
          <a:blip r:embed="rId6"/>
          <a:srcRect l="16626" r="16626"/>
          <a:stretch>
            <a:fillRect/>
          </a:stretch>
        </p:blipFill>
        <p:spPr>
          <a:xfrm>
            <a:off x="7216988" y="432744"/>
            <a:ext cx="1313770" cy="1314045"/>
          </a:xfrm>
          <a:prstGeom prst="ellipse">
            <a:avLst/>
          </a:prstGeom>
        </p:spPr>
      </p:pic>
      <p:pic>
        <p:nvPicPr>
          <p:cNvPr id="18" name="Picture Placeholder 11" descr="A doctor using a virtual reality device&#10;&#10;Description automatically generated"/>
          <p:cNvPicPr>
            <a:picLocks noChangeAspect="1"/>
          </p:cNvPicPr>
          <p:nvPr userDrawn="1"/>
        </p:nvPicPr>
        <p:blipFill>
          <a:blip r:embed="rId7"/>
          <a:srcRect l="10503" r="10503"/>
          <a:stretch>
            <a:fillRect/>
          </a:stretch>
        </p:blipFill>
        <p:spPr>
          <a:xfrm>
            <a:off x="3465829" y="-82898"/>
            <a:ext cx="2187948" cy="2187491"/>
          </a:xfrm>
          <a:prstGeom prst="ellipse">
            <a:avLst/>
          </a:prstGeom>
        </p:spPr>
      </p:pic>
      <p:pic>
        <p:nvPicPr>
          <p:cNvPr id="19" name="Picture Placeholder 15"/>
          <p:cNvPicPr>
            <a:picLocks noChangeAspect="1"/>
          </p:cNvPicPr>
          <p:nvPr userDrawn="1"/>
        </p:nvPicPr>
        <p:blipFill>
          <a:blip r:embed="rId8"/>
          <a:srcRect l="8941" r="8941"/>
          <a:stretch>
            <a:fillRect/>
          </a:stretch>
        </p:blipFill>
        <p:spPr>
          <a:xfrm>
            <a:off x="7445518" y="2009789"/>
            <a:ext cx="1888036" cy="1888036"/>
          </a:xfrm>
          <a:prstGeom prst="ellipse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74"/>
            <a:ext cx="9152203" cy="51388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/>
          <a:srcRect r="26766"/>
          <a:stretch>
            <a:fillRect/>
          </a:stretch>
        </p:blipFill>
        <p:spPr>
          <a:xfrm>
            <a:off x="-1" y="4627165"/>
            <a:ext cx="9144001" cy="532633"/>
          </a:xfrm>
          <a:prstGeom prst="rect">
            <a:avLst/>
          </a:prstGeom>
        </p:spPr>
      </p:pic>
      <p:pic>
        <p:nvPicPr>
          <p:cNvPr id="20" name="Google Shape;20;p2"/>
          <p:cNvPicPr preferRelativeResize="0"/>
          <p:nvPr userDrawn="1"/>
        </p:nvPicPr>
        <p:blipFill rotWithShape="1">
          <a:blip r:embed="rId4"/>
          <a:srcRect/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90" y="2581643"/>
            <a:ext cx="7022970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fld id="{3DD97BEB-BAEF-0344-9D5C-EC73E478698A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BA0C2F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BA0C2F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Google Shape;15;p1"/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professional home for the engineering and technology community worldwide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5" name="Picture Placeholder 9" descr="A group of people around a table&#10;&#10;Description automatically generated"/>
          <p:cNvPicPr>
            <a:picLocks noChangeAspect="1"/>
          </p:cNvPicPr>
          <p:nvPr userDrawn="1"/>
        </p:nvPicPr>
        <p:blipFill>
          <a:blip r:embed="rId5"/>
          <a:srcRect l="3559" r="3559"/>
          <a:stretch>
            <a:fillRect/>
          </a:stretch>
        </p:blipFill>
        <p:spPr>
          <a:xfrm>
            <a:off x="-487630" y="-275587"/>
            <a:ext cx="2633567" cy="2633016"/>
          </a:xfrm>
          <a:prstGeom prst="ellipse">
            <a:avLst/>
          </a:prstGeom>
        </p:spPr>
      </p:pic>
      <p:pic>
        <p:nvPicPr>
          <p:cNvPr id="6" name="Picture Placeholder 13" descr="A hand touching a sphere&#10;&#10;Description automatically generated"/>
          <p:cNvPicPr>
            <a:picLocks noChangeAspect="1"/>
          </p:cNvPicPr>
          <p:nvPr userDrawn="1"/>
        </p:nvPicPr>
        <p:blipFill>
          <a:blip r:embed="rId6"/>
          <a:srcRect t="319" b="319"/>
          <a:stretch>
            <a:fillRect/>
          </a:stretch>
        </p:blipFill>
        <p:spPr>
          <a:xfrm>
            <a:off x="7216988" y="432744"/>
            <a:ext cx="1313770" cy="1314045"/>
          </a:xfrm>
          <a:prstGeom prst="ellipse">
            <a:avLst/>
          </a:prstGeom>
        </p:spPr>
      </p:pic>
      <p:pic>
        <p:nvPicPr>
          <p:cNvPr id="7" name="Picture Placeholder 11" descr="A person and person wearing safety vests and helmets looking at a computer&#10;&#10;Description automatically generated"/>
          <p:cNvPicPr>
            <a:picLocks noChangeAspect="1"/>
          </p:cNvPicPr>
          <p:nvPr userDrawn="1"/>
        </p:nvPicPr>
        <p:blipFill>
          <a:blip r:embed="rId7"/>
          <a:srcRect t="1020" b="1020"/>
          <a:stretch>
            <a:fillRect/>
          </a:stretch>
        </p:blipFill>
        <p:spPr>
          <a:xfrm>
            <a:off x="3465829" y="-82898"/>
            <a:ext cx="2187948" cy="2187491"/>
          </a:xfrm>
          <a:prstGeom prst="ellipse">
            <a:avLst/>
          </a:prstGeom>
        </p:spPr>
      </p:pic>
      <p:pic>
        <p:nvPicPr>
          <p:cNvPr id="9" name="Picture Placeholder 15" descr="A person wearing a white hard hat and white shirt&#10;&#10;Description automatically generated"/>
          <p:cNvPicPr>
            <a:picLocks noChangeAspect="1"/>
          </p:cNvPicPr>
          <p:nvPr userDrawn="1"/>
        </p:nvPicPr>
        <p:blipFill>
          <a:blip r:embed="rId8"/>
          <a:srcRect l="4783" r="4783"/>
          <a:stretch>
            <a:fillRect/>
          </a:stretch>
        </p:blipFill>
        <p:spPr>
          <a:xfrm>
            <a:off x="7445518" y="2009789"/>
            <a:ext cx="1888036" cy="1888036"/>
          </a:xfrm>
          <a:prstGeom prst="ellipse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C-Photos Un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74"/>
            <a:ext cx="9152203" cy="5138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r="26766"/>
          <a:stretch>
            <a:fillRect/>
          </a:stretch>
        </p:blipFill>
        <p:spPr>
          <a:xfrm>
            <a:off x="-1" y="4627165"/>
            <a:ext cx="9144001" cy="532633"/>
          </a:xfrm>
          <a:prstGeom prst="rect">
            <a:avLst/>
          </a:prstGeom>
        </p:spPr>
      </p:pic>
      <p:pic>
        <p:nvPicPr>
          <p:cNvPr id="20" name="Google Shape;20;p2"/>
          <p:cNvPicPr preferRelativeResize="0"/>
          <p:nvPr userDrawn="1"/>
        </p:nvPicPr>
        <p:blipFill rotWithShape="1">
          <a:blip r:embed="rId4"/>
          <a:srcRect/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7022971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fld id="{3DD97BEB-BAEF-0344-9D5C-EC73E478698A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BA0C2F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BA0C2F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Google Shape;15;p1"/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professional home for the engineering and technology community worldwide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487630" y="-275587"/>
            <a:ext cx="2633567" cy="2633016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Photo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216988" y="432744"/>
            <a:ext cx="1313770" cy="1314045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9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473224" y="-94259"/>
            <a:ext cx="2187948" cy="2187491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445518" y="2009789"/>
            <a:ext cx="1888036" cy="1888036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474"/>
            <a:ext cx="9152203" cy="5138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r="26766"/>
          <a:stretch>
            <a:fillRect/>
          </a:stretch>
        </p:blipFill>
        <p:spPr>
          <a:xfrm>
            <a:off x="-1" y="4627165"/>
            <a:ext cx="9144001" cy="532633"/>
          </a:xfrm>
          <a:prstGeom prst="rect">
            <a:avLst/>
          </a:prstGeom>
        </p:spPr>
      </p:pic>
      <p:pic>
        <p:nvPicPr>
          <p:cNvPr id="20" name="Google Shape;20;p2"/>
          <p:cNvPicPr preferRelativeResize="0"/>
          <p:nvPr userDrawn="1"/>
        </p:nvPicPr>
        <p:blipFill rotWithShape="1">
          <a:blip r:embed="rId4"/>
          <a:srcRect/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fld id="{3DD97BEB-BAEF-0344-9D5C-EC73E478698A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BA0C2F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BA0C2F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Google Shape;15;p1"/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professional home for the engineering and technology community worldwide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002971"/>
            <a:ext cx="8553009" cy="106497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300" i="0"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Divider Title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2290" y="3088182"/>
            <a:ext cx="8553008" cy="815369"/>
          </a:xfrm>
        </p:spPr>
        <p:txBody>
          <a:bodyPr lIns="0"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image" Target="../media/image24.png"/><Relationship Id="rId23" Type="http://schemas.openxmlformats.org/officeDocument/2006/relationships/image" Target="../media/image2.png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3"/>
          <a:srcRect r="26766"/>
          <a:stretch>
            <a:fillRect/>
          </a:stretch>
        </p:blipFill>
        <p:spPr>
          <a:xfrm rot="10800000">
            <a:off x="-2" y="-2"/>
            <a:ext cx="9144001" cy="532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3"/>
          <a:srcRect r="26766"/>
          <a:stretch>
            <a:fillRect/>
          </a:stretch>
        </p:blipFill>
        <p:spPr>
          <a:xfrm>
            <a:off x="-1" y="4627165"/>
            <a:ext cx="9144001" cy="53263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289" y="1163977"/>
            <a:ext cx="8646555" cy="3030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BA0C2F"/>
                </a:solidFill>
              </a:defRPr>
            </a:lvl1pPr>
          </a:lstStyle>
          <a:p>
            <a:fld id="{3DD97BEB-BAEF-0344-9D5C-EC73E478698A}" type="slidenum">
              <a:rPr lang="en-US" smtClean="0"/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9" name="Google Shape;15;p1"/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professional home for the engineering and technology community worldwide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18371" y="447332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66A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A0C2F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A0C2F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A0C2F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A0C2F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A0C2F"/>
        </a:buClr>
        <a:buFont typeface="Courier New" panose="02070309020205020404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289" y="3056378"/>
            <a:ext cx="8553009" cy="9407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2024 IEEE International Conference on </a:t>
            </a:r>
            <a:br>
              <a:rPr lang="en-US" dirty="0"/>
            </a:br>
            <a:r>
              <a:rPr lang="en-US" dirty="0"/>
              <a:t>Electro-Computing for Sustainable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703385" y="3886200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32279" t="16529" r="33105" b="13039"/>
          <a:stretch>
            <a:fillRect/>
          </a:stretch>
        </p:blipFill>
        <p:spPr>
          <a:xfrm>
            <a:off x="7729512" y="588395"/>
            <a:ext cx="1308162" cy="1490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5765"/>
            <a:ext cx="4438650" cy="99441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/>
        </p:nvSpPr>
        <p:spPr>
          <a:xfrm>
            <a:off x="2091055" y="2275205"/>
            <a:ext cx="3981450" cy="78105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rgbClr val="BA0C2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pPr algn="ctr"/>
            <a:r>
              <a:rPr lang="en-US" sz="3000" dirty="0"/>
              <a:t>NIGERCON 2024:</a:t>
            </a:r>
            <a:endParaRPr lang="en-US" sz="3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289" y="2666707"/>
            <a:ext cx="8553009" cy="940768"/>
          </a:xfrm>
        </p:spPr>
        <p:txBody>
          <a:bodyPr>
            <a:normAutofit fontScale="90000"/>
          </a:bodyPr>
          <a:lstStyle/>
          <a:p>
            <a:r>
              <a:rPr lang="en-US" sz="2335" dirty="0">
                <a:solidFill>
                  <a:schemeClr val="tx1"/>
                </a:solidFill>
              </a:rPr>
              <a:t>PAPER TITLE: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br>
              <a:rPr lang="en-US" b="0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0" dirty="0">
                <a:solidFill>
                  <a:schemeClr val="tx1"/>
                </a:solidFill>
              </a:rPr>
              <a:t>PRESENTER: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32279" t="16529" r="33105" b="13039"/>
          <a:stretch>
            <a:fillRect/>
          </a:stretch>
        </p:blipFill>
        <p:spPr>
          <a:xfrm>
            <a:off x="7729512" y="588395"/>
            <a:ext cx="1308162" cy="14904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/>
      </a:bodyPr>
      <a:lstStyle>
        <a:defPPr algn="l">
          <a:defRPr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</Words>
  <Application>WPS Presentation</Application>
  <PresentationFormat>On-screen Show (16:9)</PresentationFormat>
  <Paragraphs>16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4" baseType="lpstr">
      <vt:lpstr>Arial</vt:lpstr>
      <vt:lpstr>SimSun</vt:lpstr>
      <vt:lpstr>Wingdings</vt:lpstr>
      <vt:lpstr>Calibri</vt:lpstr>
      <vt:lpstr>Calibri</vt:lpstr>
      <vt:lpstr>LucidaGrande</vt:lpstr>
      <vt:lpstr>Segoe Print</vt:lpstr>
      <vt:lpstr>Courier New</vt:lpstr>
      <vt:lpstr>Microsoft YaHei</vt:lpstr>
      <vt:lpstr>Arial Unicode MS</vt:lpstr>
      <vt:lpstr>Theme 1</vt:lpstr>
      <vt:lpstr>2024 IEEE International Conference on  Electro-Computing for Sustainable Development</vt:lpstr>
      <vt:lpstr>AI DRIVEN RESOURCES IN WEST AFRICA. </vt:lpstr>
      <vt:lpstr>TABLE OF CONTENTS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Ayodeji Salau</cp:lastModifiedBy>
  <cp:revision>150</cp:revision>
  <dcterms:created xsi:type="dcterms:W3CDTF">2016-10-24T19:40:00Z</dcterms:created>
  <dcterms:modified xsi:type="dcterms:W3CDTF">2024-10-19T09:44:51Z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2418FE5436314739BAF759D8B7FEA8E5_12</vt:lpwstr>
  </property>
  <property fmtid="{D5CDD505-2E9C-101B-9397-08002B2CF9AE}" pid="3" name="KSOProductBuildVer">
    <vt:lpwstr>1033-12.2.0.17562</vt:lpwstr>
  </property>
</Properties>
</file>