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43"/>
    <p:restoredTop sz="94694"/>
  </p:normalViewPr>
  <p:slideViewPr>
    <p:cSldViewPr snapToGrid="0" snapToObjects="1">
      <p:cViewPr varScale="1">
        <p:scale>
          <a:sx n="78" d="100"/>
          <a:sy n="78" d="100"/>
        </p:scale>
        <p:origin x="-1152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95D3FE-D7E3-7E41-9422-C9E7AED7C792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D2702-87EE-4B4B-AB44-77145B4F0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0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ED2702-87EE-4B4B-AB44-77145B4F00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290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87FA-38F2-B14F-A621-D7B8FD524FC3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F14A-8D69-FF40-88CC-544B8E78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101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87FA-38F2-B14F-A621-D7B8FD524FC3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F14A-8D69-FF40-88CC-544B8E78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155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87FA-38F2-B14F-A621-D7B8FD524FC3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F14A-8D69-FF40-88CC-544B8E78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84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87FA-38F2-B14F-A621-D7B8FD524FC3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F14A-8D69-FF40-88CC-544B8E78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11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87FA-38F2-B14F-A621-D7B8FD524FC3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F14A-8D69-FF40-88CC-544B8E78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642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87FA-38F2-B14F-A621-D7B8FD524FC3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F14A-8D69-FF40-88CC-544B8E78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504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87FA-38F2-B14F-A621-D7B8FD524FC3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F14A-8D69-FF40-88CC-544B8E78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947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87FA-38F2-B14F-A621-D7B8FD524FC3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F14A-8D69-FF40-88CC-544B8E78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40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87FA-38F2-B14F-A621-D7B8FD524FC3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F14A-8D69-FF40-88CC-544B8E78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696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87FA-38F2-B14F-A621-D7B8FD524FC3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F14A-8D69-FF40-88CC-544B8E78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118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87FA-38F2-B14F-A621-D7B8FD524FC3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F14A-8D69-FF40-88CC-544B8E78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341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D87FA-38F2-B14F-A621-D7B8FD524FC3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AF14A-8D69-FF40-88CC-544B8E78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851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6995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A0B591-9140-AC45-8F87-BA96E79D1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CA424BE-0F74-AD4D-A2F2-1FE5E109E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194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279</TotalTime>
  <Words>1</Words>
  <Application>Microsoft Office PowerPoint</Application>
  <PresentationFormat>On-screen Show (16:10)</PresentationFormat>
  <Paragraphs>1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MOHD AZRUL BIN ZAKARIA</dc:creator>
  <cp:lastModifiedBy>asus</cp:lastModifiedBy>
  <cp:revision>10</cp:revision>
  <dcterms:created xsi:type="dcterms:W3CDTF">2020-06-26T02:27:21Z</dcterms:created>
  <dcterms:modified xsi:type="dcterms:W3CDTF">2020-09-06T13:44:41Z</dcterms:modified>
</cp:coreProperties>
</file>