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AE3F3"/>
    <a:srgbClr val="E2F0D9"/>
    <a:srgbClr val="FBE5D6"/>
    <a:srgbClr val="D0CECE"/>
    <a:srgbClr val="FFF2CC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6"/>
    <p:restoredTop sz="94591"/>
  </p:normalViewPr>
  <p:slideViewPr>
    <p:cSldViewPr snapToGrid="0" snapToObjects="1">
      <p:cViewPr varScale="1">
        <p:scale>
          <a:sx n="114" d="100"/>
          <a:sy n="114" d="100"/>
        </p:scale>
        <p:origin x="4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68A-B943-3A48-A025-2F527112A5FE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119-57AD-5743-B17A-4DB94784E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66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68A-B943-3A48-A025-2F527112A5FE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119-57AD-5743-B17A-4DB94784E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6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68A-B943-3A48-A025-2F527112A5FE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119-57AD-5743-B17A-4DB94784E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2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68A-B943-3A48-A025-2F527112A5FE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119-57AD-5743-B17A-4DB94784E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0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68A-B943-3A48-A025-2F527112A5FE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119-57AD-5743-B17A-4DB94784E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25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68A-B943-3A48-A025-2F527112A5FE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119-57AD-5743-B17A-4DB94784E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5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68A-B943-3A48-A025-2F527112A5FE}" type="datetimeFigureOut">
              <a:rPr lang="en-US" smtClean="0"/>
              <a:t>9/2/24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119-57AD-5743-B17A-4DB94784E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6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68A-B943-3A48-A025-2F527112A5FE}" type="datetimeFigureOut">
              <a:rPr lang="en-US" smtClean="0"/>
              <a:t>9/2/24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119-57AD-5743-B17A-4DB94784E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55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68A-B943-3A48-A025-2F527112A5FE}" type="datetimeFigureOut">
              <a:rPr lang="en-US" smtClean="0"/>
              <a:t>9/2/24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119-57AD-5743-B17A-4DB94784E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3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68A-B943-3A48-A025-2F527112A5FE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119-57AD-5743-B17A-4DB94784E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9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68A-B943-3A48-A025-2F527112A5FE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119-57AD-5743-B17A-4DB94784E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9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A768A-B943-3A48-A025-2F527112A5FE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2119-57AD-5743-B17A-4DB94784E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73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A0AD1-915D-8746-89A7-BBE22B3E9E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228" y="1612220"/>
            <a:ext cx="5715000" cy="195829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FE92E5-15F2-9648-8938-D7C1E8EA1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228" y="4135435"/>
            <a:ext cx="4637314" cy="1655762"/>
          </a:xfrm>
        </p:spPr>
        <p:txBody>
          <a:bodyPr/>
          <a:lstStyle/>
          <a:p>
            <a:r>
              <a:rPr lang="en-US" dirty="0"/>
              <a:t>Presenter/Authors Names</a:t>
            </a:r>
          </a:p>
        </p:txBody>
      </p:sp>
    </p:spTree>
    <p:extLst>
      <p:ext uri="{BB962C8B-B14F-4D97-AF65-F5344CB8AC3E}">
        <p14:creationId xmlns:p14="http://schemas.microsoft.com/office/powerpoint/2010/main" val="2655452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A8F48-F7D0-794A-B696-009C13FFE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BFC88-F61A-4D4D-9EB2-407AFCFFB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58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673</TotalTime>
  <Words>4</Words>
  <Application>Microsoft Macintosh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Rahimi Baharom</dc:creator>
  <cp:lastModifiedBy>RAHIMI BIN BAHAROM</cp:lastModifiedBy>
  <cp:revision>141</cp:revision>
  <dcterms:created xsi:type="dcterms:W3CDTF">2021-05-25T13:16:51Z</dcterms:created>
  <dcterms:modified xsi:type="dcterms:W3CDTF">2024-09-02T06:53:14Z</dcterms:modified>
</cp:coreProperties>
</file>