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ZD/85SnxZSJTUQMeLFOmui52m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98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 descr="IEEE_TAG_BLU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>
            <a:spLocks noGrp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ubTitle" idx="1"/>
          </p:nvPr>
        </p:nvSpPr>
        <p:spPr>
          <a:xfrm>
            <a:off x="1271588" y="3962400"/>
            <a:ext cx="3919537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SzPts val="1760"/>
              <a:buFont typeface="Noto Sans Symbols"/>
              <a:buNone/>
              <a:defRPr sz="2200" b="1">
                <a:solidFill>
                  <a:schemeClr val="dk2"/>
                </a:solidFill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pic>
        <p:nvPicPr>
          <p:cNvPr id="19" name="Google Shape;19;p4" descr="C:\Users\Bruno\Documents\IEEE\3rd World and safety\PowerAfrica\2019 Nigeria\logo PowerAfrica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1075" y="5775960"/>
            <a:ext cx="1737359" cy="75406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2547257" y="6348549"/>
            <a:ext cx="474181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>
                <a:solidFill>
                  <a:srgbClr val="003F61"/>
                </a:solidFill>
                <a:latin typeface="Arial"/>
                <a:ea typeface="Arial"/>
                <a:cs typeface="Arial"/>
                <a:sym typeface="Arial"/>
              </a:rPr>
              <a:t>2020 PES/IAS Power Africa Conference, Virtual</a:t>
            </a:r>
            <a:endParaRPr sz="1200" b="1" i="1" dirty="0">
              <a:solidFill>
                <a:srgbClr val="003F6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560"/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120"/>
              <a:buFont typeface="Verdana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Verdana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Verdana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2 Content" type="txAndTwoObj">
  <p:cSld name="TEXT_AND_TWO_OBJECT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676275" y="2000250"/>
            <a:ext cx="38481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2"/>
          </p:nvPr>
        </p:nvSpPr>
        <p:spPr>
          <a:xfrm>
            <a:off x="4676775" y="2000250"/>
            <a:ext cx="38481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3"/>
          </p:nvPr>
        </p:nvSpPr>
        <p:spPr>
          <a:xfrm>
            <a:off x="4676775" y="4133850"/>
            <a:ext cx="38481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4 Content" type="fourObj">
  <p:cSld name="FOUR_OBJECT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666750" y="590550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609600" y="1981200"/>
            <a:ext cx="38481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2"/>
          </p:nvPr>
        </p:nvSpPr>
        <p:spPr>
          <a:xfrm>
            <a:off x="4610100" y="1981200"/>
            <a:ext cx="38481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3"/>
          </p:nvPr>
        </p:nvSpPr>
        <p:spPr>
          <a:xfrm>
            <a:off x="609600" y="4114800"/>
            <a:ext cx="38481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4"/>
          </p:nvPr>
        </p:nvSpPr>
        <p:spPr>
          <a:xfrm>
            <a:off x="4610100" y="4114800"/>
            <a:ext cx="38481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>
  <p:cSld name="OBJECT_AND_TWO_OBJECTS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685800" y="590550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695325" y="1981200"/>
            <a:ext cx="38481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2"/>
          </p:nvPr>
        </p:nvSpPr>
        <p:spPr>
          <a:xfrm>
            <a:off x="4695825" y="1981200"/>
            <a:ext cx="38481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3"/>
          </p:nvPr>
        </p:nvSpPr>
        <p:spPr>
          <a:xfrm>
            <a:off x="4695825" y="4114800"/>
            <a:ext cx="38481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and Text" type="objAndTx">
  <p:cSld name="OBJECT_AND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609600" y="1981200"/>
            <a:ext cx="38481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2"/>
          </p:nvPr>
        </p:nvSpPr>
        <p:spPr>
          <a:xfrm>
            <a:off x="4610100" y="1981200"/>
            <a:ext cx="38481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spcBef>
                <a:spcPts val="560"/>
              </a:spcBef>
              <a:spcAft>
                <a:spcPts val="0"/>
              </a:spcAft>
              <a:buSzPts val="2240"/>
              <a:buFont typeface="Verdana"/>
              <a:buChar char="•"/>
              <a:defRPr/>
            </a:lvl1pPr>
            <a:lvl2pPr marL="914400" lvl="1" indent="-393700" algn="l">
              <a:spcBef>
                <a:spcPts val="520"/>
              </a:spcBef>
              <a:spcAft>
                <a:spcPts val="0"/>
              </a:spcAft>
              <a:buClr>
                <a:srgbClr val="595959"/>
              </a:buClr>
              <a:buSzPts val="2600"/>
              <a:buFont typeface="Verdana"/>
              <a:buChar char="–"/>
              <a:defRPr/>
            </a:lvl2pPr>
            <a:lvl3pPr marL="1371600" lvl="2" indent="-368300" algn="l">
              <a:spcBef>
                <a:spcPts val="440"/>
              </a:spcBef>
              <a:spcAft>
                <a:spcPts val="0"/>
              </a:spcAft>
              <a:buClr>
                <a:srgbClr val="595959"/>
              </a:buClr>
              <a:buSzPts val="2200"/>
              <a:buChar char="▪"/>
              <a:defRPr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Verdana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Font typeface="Verdana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Font typeface="Verdana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spcBef>
                <a:spcPts val="560"/>
              </a:spcBef>
              <a:spcAft>
                <a:spcPts val="0"/>
              </a:spcAft>
              <a:buSzPts val="2240"/>
              <a:buFont typeface="Verdana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Verdana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spcBef>
                <a:spcPts val="560"/>
              </a:spcBef>
              <a:spcAft>
                <a:spcPts val="0"/>
              </a:spcAft>
              <a:buSzPts val="2240"/>
              <a:buFont typeface="Verdana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Verdana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Font typeface="Verdana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480"/>
              </a:spcBef>
              <a:spcAft>
                <a:spcPts val="0"/>
              </a:spcAft>
              <a:buSzPts val="1920"/>
              <a:buFont typeface="Verdana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Font typeface="Verdana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480"/>
              </a:spcBef>
              <a:spcAft>
                <a:spcPts val="0"/>
              </a:spcAft>
              <a:buSzPts val="1920"/>
              <a:buFont typeface="Verdana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1160" algn="l">
              <a:spcBef>
                <a:spcPts val="640"/>
              </a:spcBef>
              <a:spcAft>
                <a:spcPts val="0"/>
              </a:spcAft>
              <a:buSzPts val="2560"/>
              <a:buFont typeface="Verdana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Font typeface="Verdana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120"/>
              <a:buFont typeface="Verdana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Verdana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Verdana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dt" idx="10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533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93700" algn="l" rtl="0">
              <a:spcBef>
                <a:spcPts val="520"/>
              </a:spcBef>
              <a:spcAft>
                <a:spcPts val="0"/>
              </a:spcAft>
              <a:buClr>
                <a:srgbClr val="595959"/>
              </a:buClr>
              <a:buSzPts val="2600"/>
              <a:buFont typeface="Verdana"/>
              <a:buChar char="–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440"/>
              </a:spcBef>
              <a:spcAft>
                <a:spcPts val="0"/>
              </a:spcAft>
              <a:buClr>
                <a:srgbClr val="595959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pic>
        <p:nvPicPr>
          <p:cNvPr id="12" name="Google Shape;12;p3" descr="IEEE_TAG_BLUE.png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8141677" y="5947587"/>
            <a:ext cx="914400" cy="51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/>
          <p:nvPr/>
        </p:nvSpPr>
        <p:spPr>
          <a:xfrm>
            <a:off x="2814543" y="6581001"/>
            <a:ext cx="474181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2020 PES/IAS Power Africa Conference, Virtual</a:t>
            </a:r>
            <a:endParaRPr sz="1200" b="1" i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4;p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87923" y="5759002"/>
            <a:ext cx="1737360" cy="7543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"/>
          <p:cNvSpPr txBox="1">
            <a:spLocks noGrp="1"/>
          </p:cNvSpPr>
          <p:nvPr>
            <p:ph type="subTitle" idx="1"/>
          </p:nvPr>
        </p:nvSpPr>
        <p:spPr>
          <a:xfrm>
            <a:off x="1271588" y="3814354"/>
            <a:ext cx="3919537" cy="159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None/>
            </a:pPr>
            <a:endParaRPr dirty="0"/>
          </a:p>
        </p:txBody>
      </p:sp>
      <p:pic>
        <p:nvPicPr>
          <p:cNvPr id="106" name="Google Shape;106;p1" descr="C:\Users\Bruno\Documents\IEEE\3rd World and safety\PowerAfrica\2019 Nigeria\logo PowerAfric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1075" y="5775960"/>
            <a:ext cx="1737359" cy="7540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2547257" y="6348549"/>
            <a:ext cx="474181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i="1" dirty="0">
              <a:solidFill>
                <a:srgbClr val="003F6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00660" algn="l" rtl="0">
              <a:spcBef>
                <a:spcPts val="0"/>
              </a:spcBef>
              <a:spcAft>
                <a:spcPts val="0"/>
              </a:spcAft>
              <a:buSzPts val="2240"/>
              <a:buFont typeface="Verdana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Noto Sans Symbols</vt:lpstr>
      <vt:lpstr>Verdana</vt:lpstr>
      <vt:lpstr>ieee_corporate_template_1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ftardo</dc:creator>
  <cp:lastModifiedBy>Kennedy Aganah</cp:lastModifiedBy>
  <cp:revision>3</cp:revision>
  <dcterms:created xsi:type="dcterms:W3CDTF">2010-02-05T19:49:13Z</dcterms:created>
  <dcterms:modified xsi:type="dcterms:W3CDTF">2020-06-06T16:22:03Z</dcterms:modified>
</cp:coreProperties>
</file>